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333"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510478-07C3-4D73-8998-E3F3710113B6}" v="1647" dt="2023-11-24T16:17:16.189"/>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66" d="100"/>
          <a:sy n="66" d="100"/>
        </p:scale>
        <p:origin x="2568" y="6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price" userId="1b4beb3255d1a654" providerId="LiveId" clId="{D0510478-07C3-4D73-8998-E3F3710113B6}"/>
    <pc:docChg chg="undo custSel modSld">
      <pc:chgData name="ryan price" userId="1b4beb3255d1a654" providerId="LiveId" clId="{D0510478-07C3-4D73-8998-E3F3710113B6}" dt="2023-11-24T16:18:38.930" v="8311" actId="207"/>
      <pc:docMkLst>
        <pc:docMk/>
      </pc:docMkLst>
      <pc:sldChg chg="addSp delSp modSp mod">
        <pc:chgData name="ryan price" userId="1b4beb3255d1a654" providerId="LiveId" clId="{D0510478-07C3-4D73-8998-E3F3710113B6}" dt="2023-11-23T16:28:08.518" v="510" actId="207"/>
        <pc:sldMkLst>
          <pc:docMk/>
          <pc:sldMk cId="3288665831" sldId="263"/>
        </pc:sldMkLst>
        <pc:spChg chg="mod">
          <ac:chgData name="ryan price" userId="1b4beb3255d1a654" providerId="LiveId" clId="{D0510478-07C3-4D73-8998-E3F3710113B6}" dt="2023-11-23T16:25:26.317" v="426" actId="6549"/>
          <ac:spMkLst>
            <pc:docMk/>
            <pc:sldMk cId="3288665831" sldId="263"/>
            <ac:spMk id="5" creationId="{1B07C49E-AFFC-EC46-8930-E4D428F5F943}"/>
          </ac:spMkLst>
        </pc:spChg>
        <pc:spChg chg="add mod">
          <ac:chgData name="ryan price" userId="1b4beb3255d1a654" providerId="LiveId" clId="{D0510478-07C3-4D73-8998-E3F3710113B6}" dt="2023-11-23T16:28:04.847" v="509" actId="207"/>
          <ac:spMkLst>
            <pc:docMk/>
            <pc:sldMk cId="3288665831" sldId="263"/>
            <ac:spMk id="8" creationId="{175BEC5E-91E5-CE0C-F620-105BC9367F80}"/>
          </ac:spMkLst>
        </pc:spChg>
        <pc:spChg chg="add mod">
          <ac:chgData name="ryan price" userId="1b4beb3255d1a654" providerId="LiveId" clId="{D0510478-07C3-4D73-8998-E3F3710113B6}" dt="2023-11-23T16:28:08.518" v="510" actId="207"/>
          <ac:spMkLst>
            <pc:docMk/>
            <pc:sldMk cId="3288665831" sldId="263"/>
            <ac:spMk id="9" creationId="{C0ADDEE4-92E2-B2EA-482E-41D41AB23BD3}"/>
          </ac:spMkLst>
        </pc:spChg>
        <pc:graphicFrameChg chg="add mod modGraphic">
          <ac:chgData name="ryan price" userId="1b4beb3255d1a654" providerId="LiveId" clId="{D0510478-07C3-4D73-8998-E3F3710113B6}" dt="2023-11-23T16:26:03.930" v="440" actId="1036"/>
          <ac:graphicFrameMkLst>
            <pc:docMk/>
            <pc:sldMk cId="3288665831" sldId="263"/>
            <ac:graphicFrameMk id="4" creationId="{5716AD6A-282E-A696-85A2-0A638F33DCFF}"/>
          </ac:graphicFrameMkLst>
        </pc:graphicFrameChg>
        <pc:graphicFrameChg chg="add mod">
          <ac:chgData name="ryan price" userId="1b4beb3255d1a654" providerId="LiveId" clId="{D0510478-07C3-4D73-8998-E3F3710113B6}" dt="2023-11-23T16:26:09.487" v="452" actId="1036"/>
          <ac:graphicFrameMkLst>
            <pc:docMk/>
            <pc:sldMk cId="3288665831" sldId="263"/>
            <ac:graphicFrameMk id="7" creationId="{1903A402-513A-97C5-ABA7-79E8E22E9ECD}"/>
          </ac:graphicFrameMkLst>
        </pc:graphicFrameChg>
        <pc:picChg chg="del">
          <ac:chgData name="ryan price" userId="1b4beb3255d1a654" providerId="LiveId" clId="{D0510478-07C3-4D73-8998-E3F3710113B6}" dt="2023-11-23T16:19:56.563" v="1" actId="478"/>
          <ac:picMkLst>
            <pc:docMk/>
            <pc:sldMk cId="3288665831" sldId="263"/>
            <ac:picMk id="3" creationId="{0BBF8E4D-052D-A483-7032-CDA6760918D0}"/>
          </ac:picMkLst>
        </pc:picChg>
      </pc:sldChg>
      <pc:sldChg chg="addSp modSp mod">
        <pc:chgData name="ryan price" userId="1b4beb3255d1a654" providerId="LiveId" clId="{D0510478-07C3-4D73-8998-E3F3710113B6}" dt="2023-11-24T14:11:42.831" v="2381" actId="1076"/>
        <pc:sldMkLst>
          <pc:docMk/>
          <pc:sldMk cId="3865605948" sldId="269"/>
        </pc:sldMkLst>
        <pc:spChg chg="mod">
          <ac:chgData name="ryan price" userId="1b4beb3255d1a654" providerId="LiveId" clId="{D0510478-07C3-4D73-8998-E3F3710113B6}" dt="2023-11-24T14:11:42.831" v="2381" actId="1076"/>
          <ac:spMkLst>
            <pc:docMk/>
            <pc:sldMk cId="3865605948" sldId="269"/>
            <ac:spMk id="3" creationId="{373827F3-F386-AA4E-80ED-D86DEF8C158D}"/>
          </ac:spMkLst>
        </pc:spChg>
        <pc:picChg chg="add mod">
          <ac:chgData name="ryan price" userId="1b4beb3255d1a654" providerId="LiveId" clId="{D0510478-07C3-4D73-8998-E3F3710113B6}" dt="2023-11-24T14:11:28.370" v="2378" actId="208"/>
          <ac:picMkLst>
            <pc:docMk/>
            <pc:sldMk cId="3865605948" sldId="269"/>
            <ac:picMk id="6" creationId="{76DCBD43-6C87-B89D-BA59-A130DF99D54B}"/>
          </ac:picMkLst>
        </pc:picChg>
      </pc:sldChg>
      <pc:sldChg chg="addSp delSp modSp mod">
        <pc:chgData name="ryan price" userId="1b4beb3255d1a654" providerId="LiveId" clId="{D0510478-07C3-4D73-8998-E3F3710113B6}" dt="2023-11-24T14:33:31.365" v="2702" actId="14100"/>
        <pc:sldMkLst>
          <pc:docMk/>
          <pc:sldMk cId="2727850971" sldId="270"/>
        </pc:sldMkLst>
        <pc:spChg chg="mod">
          <ac:chgData name="ryan price" userId="1b4beb3255d1a654" providerId="LiveId" clId="{D0510478-07C3-4D73-8998-E3F3710113B6}" dt="2023-11-24T14:33:31.365" v="2702" actId="14100"/>
          <ac:spMkLst>
            <pc:docMk/>
            <pc:sldMk cId="2727850971" sldId="270"/>
            <ac:spMk id="5" creationId="{1B07C49E-AFFC-EC46-8930-E4D428F5F943}"/>
          </ac:spMkLst>
        </pc:spChg>
        <pc:spChg chg="add del">
          <ac:chgData name="ryan price" userId="1b4beb3255d1a654" providerId="LiveId" clId="{D0510478-07C3-4D73-8998-E3F3710113B6}" dt="2023-11-24T14:28:30.236" v="2499"/>
          <ac:spMkLst>
            <pc:docMk/>
            <pc:sldMk cId="2727850971" sldId="270"/>
            <ac:spMk id="7" creationId="{9DD95AB6-F0AF-4505-347C-929BF606C248}"/>
          </ac:spMkLst>
        </pc:spChg>
        <pc:spChg chg="add del mod">
          <ac:chgData name="ryan price" userId="1b4beb3255d1a654" providerId="LiveId" clId="{D0510478-07C3-4D73-8998-E3F3710113B6}" dt="2023-11-24T14:29:00.576" v="2503" actId="478"/>
          <ac:spMkLst>
            <pc:docMk/>
            <pc:sldMk cId="2727850971" sldId="270"/>
            <ac:spMk id="8" creationId="{AE502C3D-EF2B-AD77-9564-8EBD63E249B9}"/>
          </ac:spMkLst>
        </pc:spChg>
        <pc:spChg chg="add mod">
          <ac:chgData name="ryan price" userId="1b4beb3255d1a654" providerId="LiveId" clId="{D0510478-07C3-4D73-8998-E3F3710113B6}" dt="2023-11-24T14:32:31.615" v="2671" actId="108"/>
          <ac:spMkLst>
            <pc:docMk/>
            <pc:sldMk cId="2727850971" sldId="270"/>
            <ac:spMk id="12" creationId="{CAAAB647-6EAB-7DE3-4C11-BD22C7D44F0F}"/>
          </ac:spMkLst>
        </pc:spChg>
        <pc:graphicFrameChg chg="add mod modGraphic">
          <ac:chgData name="ryan price" userId="1b4beb3255d1a654" providerId="LiveId" clId="{D0510478-07C3-4D73-8998-E3F3710113B6}" dt="2023-11-24T14:32:37.942" v="2672" actId="1076"/>
          <ac:graphicFrameMkLst>
            <pc:docMk/>
            <pc:sldMk cId="2727850971" sldId="270"/>
            <ac:graphicFrameMk id="11" creationId="{944B343C-ECC3-06D3-6017-1838D42ADFE5}"/>
          </ac:graphicFrameMkLst>
        </pc:graphicFrameChg>
        <pc:picChg chg="add del mod modCrop">
          <ac:chgData name="ryan price" userId="1b4beb3255d1a654" providerId="LiveId" clId="{D0510478-07C3-4D73-8998-E3F3710113B6}" dt="2023-11-24T14:31:08.085" v="2649" actId="478"/>
          <ac:picMkLst>
            <pc:docMk/>
            <pc:sldMk cId="2727850971" sldId="270"/>
            <ac:picMk id="6" creationId="{753E2392-9D7A-EE1F-3F4B-1A69FA34BBA3}"/>
          </ac:picMkLst>
        </pc:picChg>
        <pc:picChg chg="add mod">
          <ac:chgData name="ryan price" userId="1b4beb3255d1a654" providerId="LiveId" clId="{D0510478-07C3-4D73-8998-E3F3710113B6}" dt="2023-11-24T14:32:49.395" v="2674" actId="1076"/>
          <ac:picMkLst>
            <pc:docMk/>
            <pc:sldMk cId="2727850971" sldId="270"/>
            <ac:picMk id="10" creationId="{9EC99639-2C84-6A49-1AB5-8EC212F94A5A}"/>
          </ac:picMkLst>
        </pc:picChg>
      </pc:sldChg>
      <pc:sldChg chg="modSp mod">
        <pc:chgData name="ryan price" userId="1b4beb3255d1a654" providerId="LiveId" clId="{D0510478-07C3-4D73-8998-E3F3710113B6}" dt="2023-11-24T16:11:38.868" v="8307" actId="20577"/>
        <pc:sldMkLst>
          <pc:docMk/>
          <pc:sldMk cId="1630123617" sldId="274"/>
        </pc:sldMkLst>
        <pc:spChg chg="mod">
          <ac:chgData name="ryan price" userId="1b4beb3255d1a654" providerId="LiveId" clId="{D0510478-07C3-4D73-8998-E3F3710113B6}" dt="2023-11-24T16:11:38.868" v="8307" actId="20577"/>
          <ac:spMkLst>
            <pc:docMk/>
            <pc:sldMk cId="1630123617" sldId="274"/>
            <ac:spMk id="5" creationId="{28684E62-A9F8-4E7A-AB01-78893062A1B4}"/>
          </ac:spMkLst>
        </pc:spChg>
      </pc:sldChg>
      <pc:sldChg chg="addSp modSp mod">
        <pc:chgData name="ryan price" userId="1b4beb3255d1a654" providerId="LiveId" clId="{D0510478-07C3-4D73-8998-E3F3710113B6}" dt="2023-11-24T12:00:38.099" v="2000" actId="1035"/>
        <pc:sldMkLst>
          <pc:docMk/>
          <pc:sldMk cId="321008965" sldId="277"/>
        </pc:sldMkLst>
        <pc:spChg chg="mod">
          <ac:chgData name="ryan price" userId="1b4beb3255d1a654" providerId="LiveId" clId="{D0510478-07C3-4D73-8998-E3F3710113B6}" dt="2023-11-24T11:51:46.077" v="1749" actId="6549"/>
          <ac:spMkLst>
            <pc:docMk/>
            <pc:sldMk cId="321008965" sldId="277"/>
            <ac:spMk id="8" creationId="{C7B9C153-C85C-3240-8E7E-523FBC004564}"/>
          </ac:spMkLst>
        </pc:spChg>
        <pc:graphicFrameChg chg="add mod modGraphic">
          <ac:chgData name="ryan price" userId="1b4beb3255d1a654" providerId="LiveId" clId="{D0510478-07C3-4D73-8998-E3F3710113B6}" dt="2023-11-24T12:00:38.099" v="2000" actId="1035"/>
          <ac:graphicFrameMkLst>
            <pc:docMk/>
            <pc:sldMk cId="321008965" sldId="277"/>
            <ac:graphicFrameMk id="2" creationId="{4BC8B81D-BCAF-01D6-AA41-2E71D1F3DCE0}"/>
          </ac:graphicFrameMkLst>
        </pc:graphicFrameChg>
        <pc:picChg chg="add mod">
          <ac:chgData name="ryan price" userId="1b4beb3255d1a654" providerId="LiveId" clId="{D0510478-07C3-4D73-8998-E3F3710113B6}" dt="2023-11-24T11:56:06.806" v="1964" actId="1038"/>
          <ac:picMkLst>
            <pc:docMk/>
            <pc:sldMk cId="321008965" sldId="277"/>
            <ac:picMk id="5" creationId="{61F376CF-379C-D277-058C-B7B60C1AAC93}"/>
          </ac:picMkLst>
        </pc:picChg>
        <pc:picChg chg="add mod">
          <ac:chgData name="ryan price" userId="1b4beb3255d1a654" providerId="LiveId" clId="{D0510478-07C3-4D73-8998-E3F3710113B6}" dt="2023-11-24T11:56:10.560" v="1969" actId="1037"/>
          <ac:picMkLst>
            <pc:docMk/>
            <pc:sldMk cId="321008965" sldId="277"/>
            <ac:picMk id="9" creationId="{7EA57776-D272-D0E7-E9F9-982FFDBBC02D}"/>
          </ac:picMkLst>
        </pc:picChg>
        <pc:picChg chg="add mod">
          <ac:chgData name="ryan price" userId="1b4beb3255d1a654" providerId="LiveId" clId="{D0510478-07C3-4D73-8998-E3F3710113B6}" dt="2023-11-24T11:58:23.743" v="1980" actId="1076"/>
          <ac:picMkLst>
            <pc:docMk/>
            <pc:sldMk cId="321008965" sldId="277"/>
            <ac:picMk id="11" creationId="{E7B7DF30-DB15-DD1B-C2F4-3D6BBB1246F7}"/>
          </ac:picMkLst>
        </pc:picChg>
        <pc:picChg chg="add mod modCrop">
          <ac:chgData name="ryan price" userId="1b4beb3255d1a654" providerId="LiveId" clId="{D0510478-07C3-4D73-8998-E3F3710113B6}" dt="2023-11-24T11:58:25.408" v="1981" actId="1076"/>
          <ac:picMkLst>
            <pc:docMk/>
            <pc:sldMk cId="321008965" sldId="277"/>
            <ac:picMk id="13" creationId="{602F09C4-DCF0-5106-BC9F-0C6839833E7A}"/>
          </ac:picMkLst>
        </pc:picChg>
        <pc:picChg chg="add mod modCrop">
          <ac:chgData name="ryan price" userId="1b4beb3255d1a654" providerId="LiveId" clId="{D0510478-07C3-4D73-8998-E3F3710113B6}" dt="2023-11-24T12:00:14.264" v="1990" actId="1076"/>
          <ac:picMkLst>
            <pc:docMk/>
            <pc:sldMk cId="321008965" sldId="277"/>
            <ac:picMk id="15" creationId="{4DE09D4D-FECD-05FA-9F17-C03A2DC6BD88}"/>
          </ac:picMkLst>
        </pc:picChg>
        <pc:picChg chg="add mod modCrop">
          <ac:chgData name="ryan price" userId="1b4beb3255d1a654" providerId="LiveId" clId="{D0510478-07C3-4D73-8998-E3F3710113B6}" dt="2023-11-24T12:00:26.339" v="1992" actId="14100"/>
          <ac:picMkLst>
            <pc:docMk/>
            <pc:sldMk cId="321008965" sldId="277"/>
            <ac:picMk id="17" creationId="{0E78E20A-C5FA-7311-F8F1-C2DF7C3ECCE0}"/>
          </ac:picMkLst>
        </pc:picChg>
      </pc:sldChg>
      <pc:sldChg chg="addSp modSp mod">
        <pc:chgData name="ryan price" userId="1b4beb3255d1a654" providerId="LiveId" clId="{D0510478-07C3-4D73-8998-E3F3710113B6}" dt="2023-11-24T16:03:45.479" v="7460" actId="1076"/>
        <pc:sldMkLst>
          <pc:docMk/>
          <pc:sldMk cId="2459446073" sldId="289"/>
        </pc:sldMkLst>
        <pc:spChg chg="mod">
          <ac:chgData name="ryan price" userId="1b4beb3255d1a654" providerId="LiveId" clId="{D0510478-07C3-4D73-8998-E3F3710113B6}" dt="2023-11-24T16:03:39.311" v="7459" actId="6549"/>
          <ac:spMkLst>
            <pc:docMk/>
            <pc:sldMk cId="2459446073" sldId="289"/>
            <ac:spMk id="5" creationId="{1B07C49E-AFFC-EC46-8930-E4D428F5F943}"/>
          </ac:spMkLst>
        </pc:spChg>
        <pc:graphicFrameChg chg="add mod modGraphic">
          <ac:chgData name="ryan price" userId="1b4beb3255d1a654" providerId="LiveId" clId="{D0510478-07C3-4D73-8998-E3F3710113B6}" dt="2023-11-24T16:03:45.479" v="7460" actId="1076"/>
          <ac:graphicFrameMkLst>
            <pc:docMk/>
            <pc:sldMk cId="2459446073" sldId="289"/>
            <ac:graphicFrameMk id="2" creationId="{2B9C95E7-8F1C-25C9-BE63-48FBF1ADF491}"/>
          </ac:graphicFrameMkLst>
        </pc:graphicFrameChg>
      </pc:sldChg>
      <pc:sldChg chg="addSp delSp modSp mod">
        <pc:chgData name="ryan price" userId="1b4beb3255d1a654" providerId="LiveId" clId="{D0510478-07C3-4D73-8998-E3F3710113B6}" dt="2023-11-24T11:51:12.153" v="1748" actId="732"/>
        <pc:sldMkLst>
          <pc:docMk/>
          <pc:sldMk cId="1813711241" sldId="293"/>
        </pc:sldMkLst>
        <pc:spChg chg="del">
          <ac:chgData name="ryan price" userId="1b4beb3255d1a654" providerId="LiveId" clId="{D0510478-07C3-4D73-8998-E3F3710113B6}" dt="2023-11-24T11:44:44.680" v="1476" actId="478"/>
          <ac:spMkLst>
            <pc:docMk/>
            <pc:sldMk cId="1813711241" sldId="293"/>
            <ac:spMk id="5" creationId="{1B07C49E-AFFC-EC46-8930-E4D428F5F943}"/>
          </ac:spMkLst>
        </pc:spChg>
        <pc:graphicFrameChg chg="add mod">
          <ac:chgData name="ryan price" userId="1b4beb3255d1a654" providerId="LiveId" clId="{D0510478-07C3-4D73-8998-E3F3710113B6}" dt="2023-11-24T11:45:56.941" v="1722" actId="20577"/>
          <ac:graphicFrameMkLst>
            <pc:docMk/>
            <pc:sldMk cId="1813711241" sldId="293"/>
            <ac:graphicFrameMk id="2" creationId="{FE7F2868-3545-B251-4B97-49F58575C09F}"/>
          </ac:graphicFrameMkLst>
        </pc:graphicFrameChg>
        <pc:picChg chg="add mod modCrop">
          <ac:chgData name="ryan price" userId="1b4beb3255d1a654" providerId="LiveId" clId="{D0510478-07C3-4D73-8998-E3F3710113B6}" dt="2023-11-24T11:50:57.031" v="1745" actId="208"/>
          <ac:picMkLst>
            <pc:docMk/>
            <pc:sldMk cId="1813711241" sldId="293"/>
            <ac:picMk id="7" creationId="{0D695356-787A-DE19-9491-47A0F05FA955}"/>
          </ac:picMkLst>
        </pc:picChg>
        <pc:picChg chg="add mod">
          <ac:chgData name="ryan price" userId="1b4beb3255d1a654" providerId="LiveId" clId="{D0510478-07C3-4D73-8998-E3F3710113B6}" dt="2023-11-24T11:51:03.783" v="1747" actId="14100"/>
          <ac:picMkLst>
            <pc:docMk/>
            <pc:sldMk cId="1813711241" sldId="293"/>
            <ac:picMk id="9" creationId="{F39BCE9F-33C2-F17B-1257-6E7618D50A4F}"/>
          </ac:picMkLst>
        </pc:picChg>
        <pc:picChg chg="add mod">
          <ac:chgData name="ryan price" userId="1b4beb3255d1a654" providerId="LiveId" clId="{D0510478-07C3-4D73-8998-E3F3710113B6}" dt="2023-11-24T11:50:57.031" v="1745" actId="208"/>
          <ac:picMkLst>
            <pc:docMk/>
            <pc:sldMk cId="1813711241" sldId="293"/>
            <ac:picMk id="11" creationId="{937ED35C-736C-6C8E-E267-8747F6CAEAA4}"/>
          </ac:picMkLst>
        </pc:picChg>
        <pc:picChg chg="add mod modCrop">
          <ac:chgData name="ryan price" userId="1b4beb3255d1a654" providerId="LiveId" clId="{D0510478-07C3-4D73-8998-E3F3710113B6}" dt="2023-11-24T11:51:12.153" v="1748" actId="732"/>
          <ac:picMkLst>
            <pc:docMk/>
            <pc:sldMk cId="1813711241" sldId="293"/>
            <ac:picMk id="13" creationId="{71D9D27D-8EED-B162-2B13-9F7627C91B61}"/>
          </ac:picMkLst>
        </pc:picChg>
        <pc:picChg chg="add mod">
          <ac:chgData name="ryan price" userId="1b4beb3255d1a654" providerId="LiveId" clId="{D0510478-07C3-4D73-8998-E3F3710113B6}" dt="2023-11-24T11:50:57.031" v="1745" actId="208"/>
          <ac:picMkLst>
            <pc:docMk/>
            <pc:sldMk cId="1813711241" sldId="293"/>
            <ac:picMk id="15" creationId="{D812D07B-8934-BACF-C180-2EB68BF01E74}"/>
          </ac:picMkLst>
        </pc:picChg>
      </pc:sldChg>
      <pc:sldChg chg="addSp delSp modSp mod">
        <pc:chgData name="ryan price" userId="1b4beb3255d1a654" providerId="LiveId" clId="{D0510478-07C3-4D73-8998-E3F3710113B6}" dt="2023-11-24T16:16:51.299" v="8309" actId="27636"/>
        <pc:sldMkLst>
          <pc:docMk/>
          <pc:sldMk cId="981671777" sldId="296"/>
        </pc:sldMkLst>
        <pc:spChg chg="mod">
          <ac:chgData name="ryan price" userId="1b4beb3255d1a654" providerId="LiveId" clId="{D0510478-07C3-4D73-8998-E3F3710113B6}" dt="2023-11-24T15:15:14.460" v="4850" actId="20577"/>
          <ac:spMkLst>
            <pc:docMk/>
            <pc:sldMk cId="981671777" sldId="296"/>
            <ac:spMk id="2" creationId="{54176327-8CC4-4356-8BBB-DC4965CE9857}"/>
          </ac:spMkLst>
        </pc:spChg>
        <pc:spChg chg="add del mod">
          <ac:chgData name="ryan price" userId="1b4beb3255d1a654" providerId="LiveId" clId="{D0510478-07C3-4D73-8998-E3F3710113B6}" dt="2023-11-24T16:16:51.299" v="8309" actId="27636"/>
          <ac:spMkLst>
            <pc:docMk/>
            <pc:sldMk cId="981671777" sldId="296"/>
            <ac:spMk id="5" creationId="{85D9F803-CDBC-C74C-AF1B-2B5937D1C241}"/>
          </ac:spMkLst>
        </pc:spChg>
        <pc:spChg chg="add mod">
          <ac:chgData name="ryan price" userId="1b4beb3255d1a654" providerId="LiveId" clId="{D0510478-07C3-4D73-8998-E3F3710113B6}" dt="2023-11-24T15:23:59.008" v="4909" actId="1076"/>
          <ac:spMkLst>
            <pc:docMk/>
            <pc:sldMk cId="981671777" sldId="296"/>
            <ac:spMk id="17" creationId="{952E4FF5-11BC-9C72-9F0E-CC0A5A7A4BB6}"/>
          </ac:spMkLst>
        </pc:spChg>
        <pc:spChg chg="add mod">
          <ac:chgData name="ryan price" userId="1b4beb3255d1a654" providerId="LiveId" clId="{D0510478-07C3-4D73-8998-E3F3710113B6}" dt="2023-11-24T15:24:18.413" v="4915" actId="20577"/>
          <ac:spMkLst>
            <pc:docMk/>
            <pc:sldMk cId="981671777" sldId="296"/>
            <ac:spMk id="18" creationId="{CAFEA3E5-4D74-5D8E-7823-E7F46D1BE765}"/>
          </ac:spMkLst>
        </pc:spChg>
        <pc:spChg chg="add mod">
          <ac:chgData name="ryan price" userId="1b4beb3255d1a654" providerId="LiveId" clId="{D0510478-07C3-4D73-8998-E3F3710113B6}" dt="2023-11-24T15:24:27.418" v="4918" actId="1076"/>
          <ac:spMkLst>
            <pc:docMk/>
            <pc:sldMk cId="981671777" sldId="296"/>
            <ac:spMk id="19" creationId="{889FFA73-1DC3-7643-E288-19AF1ECDBC90}"/>
          </ac:spMkLst>
        </pc:spChg>
        <pc:picChg chg="add del mod ord">
          <ac:chgData name="ryan price" userId="1b4beb3255d1a654" providerId="LiveId" clId="{D0510478-07C3-4D73-8998-E3F3710113B6}" dt="2023-11-24T15:18:40.389" v="4853" actId="22"/>
          <ac:picMkLst>
            <pc:docMk/>
            <pc:sldMk cId="981671777" sldId="296"/>
            <ac:picMk id="6" creationId="{9B955B29-18C1-8D4C-EEBD-C16F867E0196}"/>
          </ac:picMkLst>
        </pc:picChg>
        <pc:picChg chg="add mod">
          <ac:chgData name="ryan price" userId="1b4beb3255d1a654" providerId="LiveId" clId="{D0510478-07C3-4D73-8998-E3F3710113B6}" dt="2023-11-24T15:21:04.537" v="4882" actId="208"/>
          <ac:picMkLst>
            <pc:docMk/>
            <pc:sldMk cId="981671777" sldId="296"/>
            <ac:picMk id="8" creationId="{FA0CCB88-323B-6580-6214-D170BA4CC1A7}"/>
          </ac:picMkLst>
        </pc:picChg>
        <pc:picChg chg="add mod">
          <ac:chgData name="ryan price" userId="1b4beb3255d1a654" providerId="LiveId" clId="{D0510478-07C3-4D73-8998-E3F3710113B6}" dt="2023-11-24T15:21:04.537" v="4882" actId="208"/>
          <ac:picMkLst>
            <pc:docMk/>
            <pc:sldMk cId="981671777" sldId="296"/>
            <ac:picMk id="10" creationId="{F31AACB9-C1F7-BF27-7AAC-E9DB70AC5571}"/>
          </ac:picMkLst>
        </pc:picChg>
        <pc:picChg chg="add mod">
          <ac:chgData name="ryan price" userId="1b4beb3255d1a654" providerId="LiveId" clId="{D0510478-07C3-4D73-8998-E3F3710113B6}" dt="2023-11-24T15:24:31.911" v="4919" actId="14100"/>
          <ac:picMkLst>
            <pc:docMk/>
            <pc:sldMk cId="981671777" sldId="296"/>
            <ac:picMk id="12" creationId="{A6E70255-F4A6-1CAF-DFC4-D02083A43A88}"/>
          </ac:picMkLst>
        </pc:picChg>
        <pc:cxnChg chg="add">
          <ac:chgData name="ryan price" userId="1b4beb3255d1a654" providerId="LiveId" clId="{D0510478-07C3-4D73-8998-E3F3710113B6}" dt="2023-11-24T15:21:14.287" v="4883" actId="11529"/>
          <ac:cxnSpMkLst>
            <pc:docMk/>
            <pc:sldMk cId="981671777" sldId="296"/>
            <ac:cxnSpMk id="14" creationId="{EFFF4969-C318-0E96-FFA6-0BB2488E3709}"/>
          </ac:cxnSpMkLst>
        </pc:cxnChg>
        <pc:cxnChg chg="add">
          <ac:chgData name="ryan price" userId="1b4beb3255d1a654" providerId="LiveId" clId="{D0510478-07C3-4D73-8998-E3F3710113B6}" dt="2023-11-24T15:21:25.942" v="4884" actId="11529"/>
          <ac:cxnSpMkLst>
            <pc:docMk/>
            <pc:sldMk cId="981671777" sldId="296"/>
            <ac:cxnSpMk id="16" creationId="{E3D6504D-C986-0A01-8613-2AA6F193095B}"/>
          </ac:cxnSpMkLst>
        </pc:cxnChg>
      </pc:sldChg>
      <pc:sldChg chg="addSp delSp modSp mod setBg">
        <pc:chgData name="ryan price" userId="1b4beb3255d1a654" providerId="LiveId" clId="{D0510478-07C3-4D73-8998-E3F3710113B6}" dt="2023-11-24T11:27:46.733" v="1189" actId="14100"/>
        <pc:sldMkLst>
          <pc:docMk/>
          <pc:sldMk cId="280316088" sldId="299"/>
        </pc:sldMkLst>
        <pc:spChg chg="mod">
          <ac:chgData name="ryan price" userId="1b4beb3255d1a654" providerId="LiveId" clId="{D0510478-07C3-4D73-8998-E3F3710113B6}" dt="2023-11-24T11:23:28.705" v="879" actId="26606"/>
          <ac:spMkLst>
            <pc:docMk/>
            <pc:sldMk cId="280316088" sldId="299"/>
            <ac:spMk id="4" creationId="{5066AA34-20EE-4A59-B343-346A8DB5667C}"/>
          </ac:spMkLst>
        </pc:spChg>
        <pc:spChg chg="mod ord">
          <ac:chgData name="ryan price" userId="1b4beb3255d1a654" providerId="LiveId" clId="{D0510478-07C3-4D73-8998-E3F3710113B6}" dt="2023-11-24T11:23:28.705" v="879" actId="26606"/>
          <ac:spMkLst>
            <pc:docMk/>
            <pc:sldMk cId="280316088" sldId="299"/>
            <ac:spMk id="6" creationId="{772D0411-8FF8-C540-84AE-DBA0703D368C}"/>
          </ac:spMkLst>
        </pc:spChg>
        <pc:spChg chg="del">
          <ac:chgData name="ryan price" userId="1b4beb3255d1a654" providerId="LiveId" clId="{D0510478-07C3-4D73-8998-E3F3710113B6}" dt="2023-11-23T16:28:57.934" v="511" actId="478"/>
          <ac:spMkLst>
            <pc:docMk/>
            <pc:sldMk cId="280316088" sldId="299"/>
            <ac:spMk id="7" creationId="{268AF53D-08FB-F062-7C59-AE1E6B33F9D2}"/>
          </ac:spMkLst>
        </pc:spChg>
        <pc:graphicFrameChg chg="add mod ord modGraphic">
          <ac:chgData name="ryan price" userId="1b4beb3255d1a654" providerId="LiveId" clId="{D0510478-07C3-4D73-8998-E3F3710113B6}" dt="2023-11-24T11:23:28.705" v="879" actId="26606"/>
          <ac:graphicFrameMkLst>
            <pc:docMk/>
            <pc:sldMk cId="280316088" sldId="299"/>
            <ac:graphicFrameMk id="2" creationId="{E80CD14F-9AB7-E227-A097-653559D06543}"/>
          </ac:graphicFrameMkLst>
        </pc:graphicFrameChg>
        <pc:picChg chg="add del">
          <ac:chgData name="ryan price" userId="1b4beb3255d1a654" providerId="LiveId" clId="{D0510478-07C3-4D73-8998-E3F3710113B6}" dt="2023-11-24T11:18:29.088" v="838" actId="478"/>
          <ac:picMkLst>
            <pc:docMk/>
            <pc:sldMk cId="280316088" sldId="299"/>
            <ac:picMk id="5" creationId="{B6CBC0E7-6356-1B1B-2AA4-C9167F6501FA}"/>
          </ac:picMkLst>
        </pc:picChg>
        <pc:picChg chg="add mod modCrop">
          <ac:chgData name="ryan price" userId="1b4beb3255d1a654" providerId="LiveId" clId="{D0510478-07C3-4D73-8998-E3F3710113B6}" dt="2023-11-24T11:27:39.781" v="1187" actId="14100"/>
          <ac:picMkLst>
            <pc:docMk/>
            <pc:sldMk cId="280316088" sldId="299"/>
            <ac:picMk id="8" creationId="{AA47E3A6-BD03-3517-B019-43E2EC1C01BB}"/>
          </ac:picMkLst>
        </pc:picChg>
        <pc:picChg chg="add mod modCrop">
          <ac:chgData name="ryan price" userId="1b4beb3255d1a654" providerId="LiveId" clId="{D0510478-07C3-4D73-8998-E3F3710113B6}" dt="2023-11-24T11:27:23.536" v="1182" actId="14100"/>
          <ac:picMkLst>
            <pc:docMk/>
            <pc:sldMk cId="280316088" sldId="299"/>
            <ac:picMk id="10" creationId="{22D73177-65E6-93BD-CED7-9456D94A8B9B}"/>
          </ac:picMkLst>
        </pc:picChg>
        <pc:picChg chg="add mod modCrop">
          <ac:chgData name="ryan price" userId="1b4beb3255d1a654" providerId="LiveId" clId="{D0510478-07C3-4D73-8998-E3F3710113B6}" dt="2023-11-24T11:27:30.233" v="1184" actId="14100"/>
          <ac:picMkLst>
            <pc:docMk/>
            <pc:sldMk cId="280316088" sldId="299"/>
            <ac:picMk id="12" creationId="{AA5E7B90-4B51-452C-A710-AE3747F11E10}"/>
          </ac:picMkLst>
        </pc:picChg>
        <pc:picChg chg="add mod modCrop">
          <ac:chgData name="ryan price" userId="1b4beb3255d1a654" providerId="LiveId" clId="{D0510478-07C3-4D73-8998-E3F3710113B6}" dt="2023-11-24T11:27:14.381" v="1179" actId="208"/>
          <ac:picMkLst>
            <pc:docMk/>
            <pc:sldMk cId="280316088" sldId="299"/>
            <ac:picMk id="14" creationId="{94DF60D0-4CC8-E4D4-1722-F339ADBDB54B}"/>
          </ac:picMkLst>
        </pc:picChg>
        <pc:picChg chg="add mod modCrop">
          <ac:chgData name="ryan price" userId="1b4beb3255d1a654" providerId="LiveId" clId="{D0510478-07C3-4D73-8998-E3F3710113B6}" dt="2023-11-24T11:27:46.733" v="1189" actId="14100"/>
          <ac:picMkLst>
            <pc:docMk/>
            <pc:sldMk cId="280316088" sldId="299"/>
            <ac:picMk id="16" creationId="{1CB05CA6-5F59-A76E-33CE-FE7053072614}"/>
          </ac:picMkLst>
        </pc:picChg>
        <pc:cxnChg chg="add del">
          <ac:chgData name="ryan price" userId="1b4beb3255d1a654" providerId="LiveId" clId="{D0510478-07C3-4D73-8998-E3F3710113B6}" dt="2023-11-24T11:23:28.705" v="879" actId="26606"/>
          <ac:cxnSpMkLst>
            <pc:docMk/>
            <pc:sldMk cId="280316088" sldId="299"/>
            <ac:cxnSpMk id="21" creationId="{822A5670-0F7B-4199-AEAB-33FBA9CEA44D}"/>
          </ac:cxnSpMkLst>
        </pc:cxnChg>
        <pc:cxnChg chg="add del">
          <ac:chgData name="ryan price" userId="1b4beb3255d1a654" providerId="LiveId" clId="{D0510478-07C3-4D73-8998-E3F3710113B6}" dt="2023-11-24T11:23:28.705" v="879" actId="26606"/>
          <ac:cxnSpMkLst>
            <pc:docMk/>
            <pc:sldMk cId="280316088" sldId="299"/>
            <ac:cxnSpMk id="23" creationId="{8BB1744D-A7DF-4B65-B6E3-DCF12BB2D869}"/>
          </ac:cxnSpMkLst>
        </pc:cxnChg>
        <pc:cxnChg chg="add del">
          <ac:chgData name="ryan price" userId="1b4beb3255d1a654" providerId="LiveId" clId="{D0510478-07C3-4D73-8998-E3F3710113B6}" dt="2023-11-24T11:23:28.705" v="879" actId="26606"/>
          <ac:cxnSpMkLst>
            <pc:docMk/>
            <pc:sldMk cId="280316088" sldId="299"/>
            <ac:cxnSpMk id="25" creationId="{882DD753-EA38-4E86-91FB-05041A44A28E}"/>
          </ac:cxnSpMkLst>
        </pc:cxnChg>
        <pc:cxnChg chg="add del">
          <ac:chgData name="ryan price" userId="1b4beb3255d1a654" providerId="LiveId" clId="{D0510478-07C3-4D73-8998-E3F3710113B6}" dt="2023-11-24T11:23:28.705" v="879" actId="26606"/>
          <ac:cxnSpMkLst>
            <pc:docMk/>
            <pc:sldMk cId="280316088" sldId="299"/>
            <ac:cxnSpMk id="27" creationId="{6DA63E78-7704-45EF-B5D3-EADDF5D82674}"/>
          </ac:cxnSpMkLst>
        </pc:cxnChg>
      </pc:sldChg>
      <pc:sldChg chg="addSp delSp modSp mod">
        <pc:chgData name="ryan price" userId="1b4beb3255d1a654" providerId="LiveId" clId="{D0510478-07C3-4D73-8998-E3F3710113B6}" dt="2023-11-24T11:37:06.109" v="1266" actId="1076"/>
        <pc:sldMkLst>
          <pc:docMk/>
          <pc:sldMk cId="1385553969" sldId="302"/>
        </pc:sldMkLst>
        <pc:spChg chg="del">
          <ac:chgData name="ryan price" userId="1b4beb3255d1a654" providerId="LiveId" clId="{D0510478-07C3-4D73-8998-E3F3710113B6}" dt="2023-11-24T11:25:29.694" v="897" actId="478"/>
          <ac:spMkLst>
            <pc:docMk/>
            <pc:sldMk cId="1385553969" sldId="302"/>
            <ac:spMk id="2" creationId="{8B78C759-C687-440F-8CAE-D3071F1AB630}"/>
          </ac:spMkLst>
        </pc:spChg>
        <pc:spChg chg="del mod">
          <ac:chgData name="ryan price" userId="1b4beb3255d1a654" providerId="LiveId" clId="{D0510478-07C3-4D73-8998-E3F3710113B6}" dt="2023-11-24T11:25:28.112" v="896" actId="478"/>
          <ac:spMkLst>
            <pc:docMk/>
            <pc:sldMk cId="1385553969" sldId="302"/>
            <ac:spMk id="3" creationId="{AB0AB2AC-B7E6-6849-9AE9-697369407F8F}"/>
          </ac:spMkLst>
        </pc:spChg>
        <pc:graphicFrameChg chg="add mod">
          <ac:chgData name="ryan price" userId="1b4beb3255d1a654" providerId="LiveId" clId="{D0510478-07C3-4D73-8998-E3F3710113B6}" dt="2023-11-24T11:26:57.530" v="1178" actId="20577"/>
          <ac:graphicFrameMkLst>
            <pc:docMk/>
            <pc:sldMk cId="1385553969" sldId="302"/>
            <ac:graphicFrameMk id="5" creationId="{A1C8871C-05F2-56C6-4D55-7B48934AA48A}"/>
          </ac:graphicFrameMkLst>
        </pc:graphicFrameChg>
        <pc:picChg chg="add mod modCrop">
          <ac:chgData name="ryan price" userId="1b4beb3255d1a654" providerId="LiveId" clId="{D0510478-07C3-4D73-8998-E3F3710113B6}" dt="2023-11-24T11:35:50.389" v="1242" actId="14100"/>
          <ac:picMkLst>
            <pc:docMk/>
            <pc:sldMk cId="1385553969" sldId="302"/>
            <ac:picMk id="8" creationId="{43887316-73E0-4D34-03AC-40BC596B9203}"/>
          </ac:picMkLst>
        </pc:picChg>
        <pc:picChg chg="add mod modCrop">
          <ac:chgData name="ryan price" userId="1b4beb3255d1a654" providerId="LiveId" clId="{D0510478-07C3-4D73-8998-E3F3710113B6}" dt="2023-11-24T11:37:06.109" v="1266" actId="1076"/>
          <ac:picMkLst>
            <pc:docMk/>
            <pc:sldMk cId="1385553969" sldId="302"/>
            <ac:picMk id="10" creationId="{1E67D9A4-E5A1-0C28-0FDB-479A8634EDE3}"/>
          </ac:picMkLst>
        </pc:picChg>
        <pc:picChg chg="add mod">
          <ac:chgData name="ryan price" userId="1b4beb3255d1a654" providerId="LiveId" clId="{D0510478-07C3-4D73-8998-E3F3710113B6}" dt="2023-11-24T11:36:45.139" v="1260" actId="14100"/>
          <ac:picMkLst>
            <pc:docMk/>
            <pc:sldMk cId="1385553969" sldId="302"/>
            <ac:picMk id="13" creationId="{8E9F068D-2C4E-696F-91D8-03C066F861F9}"/>
          </ac:picMkLst>
        </pc:picChg>
        <pc:picChg chg="add mod modCrop">
          <ac:chgData name="ryan price" userId="1b4beb3255d1a654" providerId="LiveId" clId="{D0510478-07C3-4D73-8998-E3F3710113B6}" dt="2023-11-24T11:36:58.227" v="1264" actId="14100"/>
          <ac:picMkLst>
            <pc:docMk/>
            <pc:sldMk cId="1385553969" sldId="302"/>
            <ac:picMk id="15" creationId="{CC748454-9F7F-334B-8AA3-C14D9C1FEA99}"/>
          </ac:picMkLst>
        </pc:picChg>
        <pc:picChg chg="add mod modCrop">
          <ac:chgData name="ryan price" userId="1b4beb3255d1a654" providerId="LiveId" clId="{D0510478-07C3-4D73-8998-E3F3710113B6}" dt="2023-11-24T11:37:01.347" v="1265" actId="14100"/>
          <ac:picMkLst>
            <pc:docMk/>
            <pc:sldMk cId="1385553969" sldId="302"/>
            <ac:picMk id="17" creationId="{4D02A054-FD3F-BBAA-28DF-E47331EA9638}"/>
          </ac:picMkLst>
        </pc:picChg>
        <pc:picChg chg="add mod">
          <ac:chgData name="ryan price" userId="1b4beb3255d1a654" providerId="LiveId" clId="{D0510478-07C3-4D73-8998-E3F3710113B6}" dt="2023-11-24T11:36:39.979" v="1258" actId="1076"/>
          <ac:picMkLst>
            <pc:docMk/>
            <pc:sldMk cId="1385553969" sldId="302"/>
            <ac:picMk id="19" creationId="{2E4523DC-CE29-A28C-E0E0-316481DAF5C8}"/>
          </ac:picMkLst>
        </pc:picChg>
      </pc:sldChg>
      <pc:sldChg chg="modSp mod">
        <pc:chgData name="ryan price" userId="1b4beb3255d1a654" providerId="LiveId" clId="{D0510478-07C3-4D73-8998-E3F3710113B6}" dt="2023-11-23T16:09:06.846" v="0" actId="313"/>
        <pc:sldMkLst>
          <pc:docMk/>
          <pc:sldMk cId="334532777" sldId="303"/>
        </pc:sldMkLst>
        <pc:spChg chg="mod">
          <ac:chgData name="ryan price" userId="1b4beb3255d1a654" providerId="LiveId" clId="{D0510478-07C3-4D73-8998-E3F3710113B6}" dt="2023-11-23T16:09:06.846" v="0" actId="313"/>
          <ac:spMkLst>
            <pc:docMk/>
            <pc:sldMk cId="334532777" sldId="303"/>
            <ac:spMk id="5" creationId="{1B07C49E-AFFC-EC46-8930-E4D428F5F943}"/>
          </ac:spMkLst>
        </pc:spChg>
      </pc:sldChg>
      <pc:sldChg chg="addSp delSp modSp mod">
        <pc:chgData name="ryan price" userId="1b4beb3255d1a654" providerId="LiveId" clId="{D0510478-07C3-4D73-8998-E3F3710113B6}" dt="2023-11-24T14:19:26.439" v="2427" actId="1076"/>
        <pc:sldMkLst>
          <pc:docMk/>
          <pc:sldMk cId="3869789237" sldId="304"/>
        </pc:sldMkLst>
        <pc:spChg chg="del">
          <ac:chgData name="ryan price" userId="1b4beb3255d1a654" providerId="LiveId" clId="{D0510478-07C3-4D73-8998-E3F3710113B6}" dt="2023-11-24T14:12:09.682" v="2383" actId="478"/>
          <ac:spMkLst>
            <pc:docMk/>
            <pc:sldMk cId="3869789237" sldId="304"/>
            <ac:spMk id="3" creationId="{373827F3-F386-AA4E-80ED-D86DEF8C158D}"/>
          </ac:spMkLst>
        </pc:spChg>
        <pc:spChg chg="add mod">
          <ac:chgData name="ryan price" userId="1b4beb3255d1a654" providerId="LiveId" clId="{D0510478-07C3-4D73-8998-E3F3710113B6}" dt="2023-11-24T14:19:26.439" v="2427" actId="1076"/>
          <ac:spMkLst>
            <pc:docMk/>
            <pc:sldMk cId="3869789237" sldId="304"/>
            <ac:spMk id="8" creationId="{52D08DB0-177B-8B21-EB11-5F9280C0BD96}"/>
          </ac:spMkLst>
        </pc:spChg>
        <pc:picChg chg="add mod">
          <ac:chgData name="ryan price" userId="1b4beb3255d1a654" providerId="LiveId" clId="{D0510478-07C3-4D73-8998-E3F3710113B6}" dt="2023-11-24T14:12:20.430" v="2386" actId="208"/>
          <ac:picMkLst>
            <pc:docMk/>
            <pc:sldMk cId="3869789237" sldId="304"/>
            <ac:picMk id="6" creationId="{08AEBC16-0844-505C-1E0E-2FC24FA85A65}"/>
          </ac:picMkLst>
        </pc:picChg>
      </pc:sldChg>
      <pc:sldChg chg="addSp delSp modSp mod">
        <pc:chgData name="ryan price" userId="1b4beb3255d1a654" providerId="LiveId" clId="{D0510478-07C3-4D73-8998-E3F3710113B6}" dt="2023-11-24T14:22:02.177" v="2442" actId="1076"/>
        <pc:sldMkLst>
          <pc:docMk/>
          <pc:sldMk cId="80090182" sldId="305"/>
        </pc:sldMkLst>
        <pc:spChg chg="del">
          <ac:chgData name="ryan price" userId="1b4beb3255d1a654" providerId="LiveId" clId="{D0510478-07C3-4D73-8998-E3F3710113B6}" dt="2023-11-24T14:20:46.100" v="2428" actId="478"/>
          <ac:spMkLst>
            <pc:docMk/>
            <pc:sldMk cId="80090182" sldId="305"/>
            <ac:spMk id="3" creationId="{373827F3-F386-AA4E-80ED-D86DEF8C158D}"/>
          </ac:spMkLst>
        </pc:spChg>
        <pc:spChg chg="add mod">
          <ac:chgData name="ryan price" userId="1b4beb3255d1a654" providerId="LiveId" clId="{D0510478-07C3-4D73-8998-E3F3710113B6}" dt="2023-11-24T14:22:02.177" v="2442" actId="1076"/>
          <ac:spMkLst>
            <pc:docMk/>
            <pc:sldMk cId="80090182" sldId="305"/>
            <ac:spMk id="7" creationId="{40F5D5BE-1222-5B03-24D1-2B0220537284}"/>
          </ac:spMkLst>
        </pc:spChg>
        <pc:picChg chg="add mod">
          <ac:chgData name="ryan price" userId="1b4beb3255d1a654" providerId="LiveId" clId="{D0510478-07C3-4D73-8998-E3F3710113B6}" dt="2023-11-24T14:21:07.466" v="2431" actId="208"/>
          <ac:picMkLst>
            <pc:docMk/>
            <pc:sldMk cId="80090182" sldId="305"/>
            <ac:picMk id="6" creationId="{E14C57CB-01C5-C1F0-1C3B-AA7CEA99AB76}"/>
          </ac:picMkLst>
        </pc:picChg>
      </pc:sldChg>
      <pc:sldChg chg="addSp modSp mod">
        <pc:chgData name="ryan price" userId="1b4beb3255d1a654" providerId="LiveId" clId="{D0510478-07C3-4D73-8998-E3F3710113B6}" dt="2023-11-24T14:25:05.103" v="2467" actId="6549"/>
        <pc:sldMkLst>
          <pc:docMk/>
          <pc:sldMk cId="3145340593" sldId="306"/>
        </pc:sldMkLst>
        <pc:spChg chg="mod">
          <ac:chgData name="ryan price" userId="1b4beb3255d1a654" providerId="LiveId" clId="{D0510478-07C3-4D73-8998-E3F3710113B6}" dt="2023-11-24T14:25:05.103" v="2467" actId="6549"/>
          <ac:spMkLst>
            <pc:docMk/>
            <pc:sldMk cId="3145340593" sldId="306"/>
            <ac:spMk id="3" creationId="{373827F3-F386-AA4E-80ED-D86DEF8C158D}"/>
          </ac:spMkLst>
        </pc:spChg>
        <pc:picChg chg="add mod">
          <ac:chgData name="ryan price" userId="1b4beb3255d1a654" providerId="LiveId" clId="{D0510478-07C3-4D73-8998-E3F3710113B6}" dt="2023-11-24T14:24:33.169" v="2462" actId="208"/>
          <ac:picMkLst>
            <pc:docMk/>
            <pc:sldMk cId="3145340593" sldId="306"/>
            <ac:picMk id="6" creationId="{5FF2051C-62BA-487B-AC94-C9F545441601}"/>
          </ac:picMkLst>
        </pc:picChg>
      </pc:sldChg>
      <pc:sldChg chg="addSp modSp mod">
        <pc:chgData name="ryan price" userId="1b4beb3255d1a654" providerId="LiveId" clId="{D0510478-07C3-4D73-8998-E3F3710113B6}" dt="2023-11-24T14:23:58.412" v="2458" actId="1076"/>
        <pc:sldMkLst>
          <pc:docMk/>
          <pc:sldMk cId="1106727586" sldId="307"/>
        </pc:sldMkLst>
        <pc:spChg chg="mod">
          <ac:chgData name="ryan price" userId="1b4beb3255d1a654" providerId="LiveId" clId="{D0510478-07C3-4D73-8998-E3F3710113B6}" dt="2023-11-24T14:23:58.412" v="2458" actId="1076"/>
          <ac:spMkLst>
            <pc:docMk/>
            <pc:sldMk cId="1106727586" sldId="307"/>
            <ac:spMk id="3" creationId="{373827F3-F386-AA4E-80ED-D86DEF8C158D}"/>
          </ac:spMkLst>
        </pc:spChg>
        <pc:picChg chg="add mod">
          <ac:chgData name="ryan price" userId="1b4beb3255d1a654" providerId="LiveId" clId="{D0510478-07C3-4D73-8998-E3F3710113B6}" dt="2023-11-24T14:23:17.899" v="2448" actId="208"/>
          <ac:picMkLst>
            <pc:docMk/>
            <pc:sldMk cId="1106727586" sldId="307"/>
            <ac:picMk id="6" creationId="{B089417C-FBF1-2179-4918-28B3C43E5465}"/>
          </ac:picMkLst>
        </pc:picChg>
      </pc:sldChg>
      <pc:sldChg chg="addSp modSp mod">
        <pc:chgData name="ryan price" userId="1b4beb3255d1a654" providerId="LiveId" clId="{D0510478-07C3-4D73-8998-E3F3710113B6}" dt="2023-11-24T16:16:51.280" v="8308" actId="27636"/>
        <pc:sldMkLst>
          <pc:docMk/>
          <pc:sldMk cId="706594483" sldId="308"/>
        </pc:sldMkLst>
        <pc:spChg chg="mod">
          <ac:chgData name="ryan price" userId="1b4beb3255d1a654" providerId="LiveId" clId="{D0510478-07C3-4D73-8998-E3F3710113B6}" dt="2023-11-24T16:16:51.280" v="8308" actId="27636"/>
          <ac:spMkLst>
            <pc:docMk/>
            <pc:sldMk cId="706594483" sldId="308"/>
            <ac:spMk id="3" creationId="{373827F3-F386-AA4E-80ED-D86DEF8C158D}"/>
          </ac:spMkLst>
        </pc:spChg>
        <pc:picChg chg="add mod">
          <ac:chgData name="ryan price" userId="1b4beb3255d1a654" providerId="LiveId" clId="{D0510478-07C3-4D73-8998-E3F3710113B6}" dt="2023-11-24T14:26:01.047" v="2471" actId="208"/>
          <ac:picMkLst>
            <pc:docMk/>
            <pc:sldMk cId="706594483" sldId="308"/>
            <ac:picMk id="6" creationId="{45F88631-94A4-A424-7192-E73718482EEE}"/>
          </ac:picMkLst>
        </pc:picChg>
      </pc:sldChg>
      <pc:sldChg chg="addSp delSp modSp mod">
        <pc:chgData name="ryan price" userId="1b4beb3255d1a654" providerId="LiveId" clId="{D0510478-07C3-4D73-8998-E3F3710113B6}" dt="2023-11-24T14:36:47.964" v="2861" actId="1076"/>
        <pc:sldMkLst>
          <pc:docMk/>
          <pc:sldMk cId="1794738657" sldId="309"/>
        </pc:sldMkLst>
        <pc:spChg chg="del">
          <ac:chgData name="ryan price" userId="1b4beb3255d1a654" providerId="LiveId" clId="{D0510478-07C3-4D73-8998-E3F3710113B6}" dt="2023-11-24T14:15:13.111" v="2394" actId="478"/>
          <ac:spMkLst>
            <pc:docMk/>
            <pc:sldMk cId="1794738657" sldId="309"/>
            <ac:spMk id="5" creationId="{1B07C49E-AFFC-EC46-8930-E4D428F5F943}"/>
          </ac:spMkLst>
        </pc:spChg>
        <pc:spChg chg="add mod">
          <ac:chgData name="ryan price" userId="1b4beb3255d1a654" providerId="LiveId" clId="{D0510478-07C3-4D73-8998-E3F3710113B6}" dt="2023-11-24T14:36:28.944" v="2851" actId="1076"/>
          <ac:spMkLst>
            <pc:docMk/>
            <pc:sldMk cId="1794738657" sldId="309"/>
            <ac:spMk id="9" creationId="{1D9790AF-036C-5BC7-9F17-5D324974F6AF}"/>
          </ac:spMkLst>
        </pc:spChg>
        <pc:spChg chg="add mod">
          <ac:chgData name="ryan price" userId="1b4beb3255d1a654" providerId="LiveId" clId="{D0510478-07C3-4D73-8998-E3F3710113B6}" dt="2023-11-24T14:36:35.349" v="2853" actId="1076"/>
          <ac:spMkLst>
            <pc:docMk/>
            <pc:sldMk cId="1794738657" sldId="309"/>
            <ac:spMk id="11" creationId="{A5E7D8E4-C6E7-2D26-977E-9E056549C5C0}"/>
          </ac:spMkLst>
        </pc:spChg>
        <pc:spChg chg="add mod">
          <ac:chgData name="ryan price" userId="1b4beb3255d1a654" providerId="LiveId" clId="{D0510478-07C3-4D73-8998-E3F3710113B6}" dt="2023-11-24T14:36:47.964" v="2861" actId="1076"/>
          <ac:spMkLst>
            <pc:docMk/>
            <pc:sldMk cId="1794738657" sldId="309"/>
            <ac:spMk id="13" creationId="{FDCC0057-62E0-C2F3-8B56-5AAA87290646}"/>
          </ac:spMkLst>
        </pc:spChg>
        <pc:graphicFrameChg chg="add mod modGraphic">
          <ac:chgData name="ryan price" userId="1b4beb3255d1a654" providerId="LiveId" clId="{D0510478-07C3-4D73-8998-E3F3710113B6}" dt="2023-11-24T14:36:38.771" v="2854" actId="14100"/>
          <ac:graphicFrameMkLst>
            <pc:docMk/>
            <pc:sldMk cId="1794738657" sldId="309"/>
            <ac:graphicFrameMk id="2" creationId="{9B529E9A-DB54-B05D-75A9-E64247C7FC79}"/>
          </ac:graphicFrameMkLst>
        </pc:graphicFrameChg>
        <pc:picChg chg="add mod">
          <ac:chgData name="ryan price" userId="1b4beb3255d1a654" providerId="LiveId" clId="{D0510478-07C3-4D73-8998-E3F3710113B6}" dt="2023-11-24T14:36:31.074" v="2852" actId="1076"/>
          <ac:picMkLst>
            <pc:docMk/>
            <pc:sldMk cId="1794738657" sldId="309"/>
            <ac:picMk id="7" creationId="{07DA81BC-FF19-2550-3994-D809395D146F}"/>
          </ac:picMkLst>
        </pc:picChg>
      </pc:sldChg>
      <pc:sldChg chg="addSp modSp mod">
        <pc:chgData name="ryan price" userId="1b4beb3255d1a654" providerId="LiveId" clId="{D0510478-07C3-4D73-8998-E3F3710113B6}" dt="2023-11-24T14:39:36.092" v="3006" actId="1076"/>
        <pc:sldMkLst>
          <pc:docMk/>
          <pc:sldMk cId="4010014743" sldId="310"/>
        </pc:sldMkLst>
        <pc:spChg chg="mod">
          <ac:chgData name="ryan price" userId="1b4beb3255d1a654" providerId="LiveId" clId="{D0510478-07C3-4D73-8998-E3F3710113B6}" dt="2023-11-24T14:39:31.786" v="3004" actId="20577"/>
          <ac:spMkLst>
            <pc:docMk/>
            <pc:sldMk cId="4010014743" sldId="310"/>
            <ac:spMk id="5" creationId="{1B07C49E-AFFC-EC46-8930-E4D428F5F943}"/>
          </ac:spMkLst>
        </pc:spChg>
        <pc:picChg chg="add mod">
          <ac:chgData name="ryan price" userId="1b4beb3255d1a654" providerId="LiveId" clId="{D0510478-07C3-4D73-8998-E3F3710113B6}" dt="2023-11-24T14:39:34.232" v="3005" actId="1076"/>
          <ac:picMkLst>
            <pc:docMk/>
            <pc:sldMk cId="4010014743" sldId="310"/>
            <ac:picMk id="6" creationId="{A607C0C5-E102-3009-0E2E-6B80BF7349B9}"/>
          </ac:picMkLst>
        </pc:picChg>
        <pc:picChg chg="add mod">
          <ac:chgData name="ryan price" userId="1b4beb3255d1a654" providerId="LiveId" clId="{D0510478-07C3-4D73-8998-E3F3710113B6}" dt="2023-11-24T14:39:36.092" v="3006" actId="1076"/>
          <ac:picMkLst>
            <pc:docMk/>
            <pc:sldMk cId="4010014743" sldId="310"/>
            <ac:picMk id="8" creationId="{6364A670-A5BD-226F-3A3C-71C0EA0513D9}"/>
          </ac:picMkLst>
        </pc:picChg>
      </pc:sldChg>
      <pc:sldChg chg="addSp delSp modSp mod">
        <pc:chgData name="ryan price" userId="1b4beb3255d1a654" providerId="LiveId" clId="{D0510478-07C3-4D73-8998-E3F3710113B6}" dt="2023-11-24T14:41:36.018" v="3111" actId="1076"/>
        <pc:sldMkLst>
          <pc:docMk/>
          <pc:sldMk cId="2735560525" sldId="311"/>
        </pc:sldMkLst>
        <pc:spChg chg="del">
          <ac:chgData name="ryan price" userId="1b4beb3255d1a654" providerId="LiveId" clId="{D0510478-07C3-4D73-8998-E3F3710113B6}" dt="2023-11-24T14:37:47.802" v="2911" actId="478"/>
          <ac:spMkLst>
            <pc:docMk/>
            <pc:sldMk cId="2735560525" sldId="311"/>
            <ac:spMk id="5" creationId="{1B07C49E-AFFC-EC46-8930-E4D428F5F943}"/>
          </ac:spMkLst>
        </pc:spChg>
        <pc:spChg chg="add mod">
          <ac:chgData name="ryan price" userId="1b4beb3255d1a654" providerId="LiveId" clId="{D0510478-07C3-4D73-8998-E3F3710113B6}" dt="2023-11-24T14:41:32.328" v="3109" actId="1076"/>
          <ac:spMkLst>
            <pc:docMk/>
            <pc:sldMk cId="2735560525" sldId="311"/>
            <ac:spMk id="7" creationId="{DA9FB47A-D3ED-A805-2F8D-5064966E3657}"/>
          </ac:spMkLst>
        </pc:spChg>
        <pc:picChg chg="add mod">
          <ac:chgData name="ryan price" userId="1b4beb3255d1a654" providerId="LiveId" clId="{D0510478-07C3-4D73-8998-E3F3710113B6}" dt="2023-11-24T14:41:36.018" v="3111" actId="1076"/>
          <ac:picMkLst>
            <pc:docMk/>
            <pc:sldMk cId="2735560525" sldId="311"/>
            <ac:picMk id="6" creationId="{85C21C69-1F4C-5C1B-3D1F-1B466960508F}"/>
          </ac:picMkLst>
        </pc:picChg>
        <pc:picChg chg="add mod">
          <ac:chgData name="ryan price" userId="1b4beb3255d1a654" providerId="LiveId" clId="{D0510478-07C3-4D73-8998-E3F3710113B6}" dt="2023-11-24T14:41:34.031" v="3110" actId="1076"/>
          <ac:picMkLst>
            <pc:docMk/>
            <pc:sldMk cId="2735560525" sldId="311"/>
            <ac:picMk id="9" creationId="{1CBCB281-CA30-2690-96DC-68222B293255}"/>
          </ac:picMkLst>
        </pc:picChg>
      </pc:sldChg>
      <pc:sldChg chg="addSp modSp mod">
        <pc:chgData name="ryan price" userId="1b4beb3255d1a654" providerId="LiveId" clId="{D0510478-07C3-4D73-8998-E3F3710113B6}" dt="2023-11-24T14:44:13.339" v="3444" actId="1076"/>
        <pc:sldMkLst>
          <pc:docMk/>
          <pc:sldMk cId="1434679925" sldId="312"/>
        </pc:sldMkLst>
        <pc:spChg chg="mod">
          <ac:chgData name="ryan price" userId="1b4beb3255d1a654" providerId="LiveId" clId="{D0510478-07C3-4D73-8998-E3F3710113B6}" dt="2023-11-24T14:44:06.622" v="3441" actId="108"/>
          <ac:spMkLst>
            <pc:docMk/>
            <pc:sldMk cId="1434679925" sldId="312"/>
            <ac:spMk id="5" creationId="{1B07C49E-AFFC-EC46-8930-E4D428F5F943}"/>
          </ac:spMkLst>
        </pc:spChg>
        <pc:picChg chg="add mod">
          <ac:chgData name="ryan price" userId="1b4beb3255d1a654" providerId="LiveId" clId="{D0510478-07C3-4D73-8998-E3F3710113B6}" dt="2023-11-24T14:44:13.339" v="3444" actId="1076"/>
          <ac:picMkLst>
            <pc:docMk/>
            <pc:sldMk cId="1434679925" sldId="312"/>
            <ac:picMk id="6" creationId="{722873EE-E407-4FD7-4D14-C2BE4ED54C67}"/>
          </ac:picMkLst>
        </pc:picChg>
        <pc:picChg chg="add mod">
          <ac:chgData name="ryan price" userId="1b4beb3255d1a654" providerId="LiveId" clId="{D0510478-07C3-4D73-8998-E3F3710113B6}" dt="2023-11-24T14:43:58.864" v="3438" actId="1076"/>
          <ac:picMkLst>
            <pc:docMk/>
            <pc:sldMk cId="1434679925" sldId="312"/>
            <ac:picMk id="8" creationId="{22EBCCDB-F70D-A423-44EC-E36BC6497734}"/>
          </ac:picMkLst>
        </pc:picChg>
      </pc:sldChg>
      <pc:sldChg chg="addSp delSp modSp mod">
        <pc:chgData name="ryan price" userId="1b4beb3255d1a654" providerId="LiveId" clId="{D0510478-07C3-4D73-8998-E3F3710113B6}" dt="2023-11-24T14:49:20.161" v="3925"/>
        <pc:sldMkLst>
          <pc:docMk/>
          <pc:sldMk cId="1756972646" sldId="313"/>
        </pc:sldMkLst>
        <pc:spChg chg="mod">
          <ac:chgData name="ryan price" userId="1b4beb3255d1a654" providerId="LiveId" clId="{D0510478-07C3-4D73-8998-E3F3710113B6}" dt="2023-11-24T14:49:02.650" v="3921" actId="20577"/>
          <ac:spMkLst>
            <pc:docMk/>
            <pc:sldMk cId="1756972646" sldId="313"/>
            <ac:spMk id="5" creationId="{1B07C49E-AFFC-EC46-8930-E4D428F5F943}"/>
          </ac:spMkLst>
        </pc:spChg>
        <pc:graphicFrameChg chg="add mod modGraphic">
          <ac:chgData name="ryan price" userId="1b4beb3255d1a654" providerId="LiveId" clId="{D0510478-07C3-4D73-8998-E3F3710113B6}" dt="2023-11-24T14:49:20.161" v="3925"/>
          <ac:graphicFrameMkLst>
            <pc:docMk/>
            <pc:sldMk cId="1756972646" sldId="313"/>
            <ac:graphicFrameMk id="9" creationId="{F952CB75-9FBF-1601-D5C5-DDAD68721ACF}"/>
          </ac:graphicFrameMkLst>
        </pc:graphicFrameChg>
        <pc:picChg chg="add del">
          <ac:chgData name="ryan price" userId="1b4beb3255d1a654" providerId="LiveId" clId="{D0510478-07C3-4D73-8998-E3F3710113B6}" dt="2023-11-24T14:47:23.186" v="3686" actId="478"/>
          <ac:picMkLst>
            <pc:docMk/>
            <pc:sldMk cId="1756972646" sldId="313"/>
            <ac:picMk id="6" creationId="{D3D82FF8-E239-D189-8985-7393C56BBCEF}"/>
          </ac:picMkLst>
        </pc:picChg>
        <pc:picChg chg="add mod">
          <ac:chgData name="ryan price" userId="1b4beb3255d1a654" providerId="LiveId" clId="{D0510478-07C3-4D73-8998-E3F3710113B6}" dt="2023-11-24T14:47:52.618" v="3721" actId="1076"/>
          <ac:picMkLst>
            <pc:docMk/>
            <pc:sldMk cId="1756972646" sldId="313"/>
            <ac:picMk id="8" creationId="{78691538-37C8-EB27-093C-AD037C9FC298}"/>
          </ac:picMkLst>
        </pc:picChg>
      </pc:sldChg>
      <pc:sldChg chg="addSp delSp modSp mod">
        <pc:chgData name="ryan price" userId="1b4beb3255d1a654" providerId="LiveId" clId="{D0510478-07C3-4D73-8998-E3F3710113B6}" dt="2023-11-24T14:47:11.925" v="3685" actId="1076"/>
        <pc:sldMkLst>
          <pc:docMk/>
          <pc:sldMk cId="639399535" sldId="314"/>
        </pc:sldMkLst>
        <pc:spChg chg="mod">
          <ac:chgData name="ryan price" userId="1b4beb3255d1a654" providerId="LiveId" clId="{D0510478-07C3-4D73-8998-E3F3710113B6}" dt="2023-11-24T14:47:06.231" v="3682" actId="1076"/>
          <ac:spMkLst>
            <pc:docMk/>
            <pc:sldMk cId="639399535" sldId="314"/>
            <ac:spMk id="5" creationId="{1B07C49E-AFFC-EC46-8930-E4D428F5F943}"/>
          </ac:spMkLst>
        </pc:spChg>
        <pc:graphicFrameChg chg="add mod modGraphic">
          <ac:chgData name="ryan price" userId="1b4beb3255d1a654" providerId="LiveId" clId="{D0510478-07C3-4D73-8998-E3F3710113B6}" dt="2023-11-24T14:47:11.925" v="3685" actId="1076"/>
          <ac:graphicFrameMkLst>
            <pc:docMk/>
            <pc:sldMk cId="639399535" sldId="314"/>
            <ac:graphicFrameMk id="9" creationId="{FA6A179B-49D7-853B-7893-B05140B5AC2D}"/>
          </ac:graphicFrameMkLst>
        </pc:graphicFrameChg>
        <pc:picChg chg="add del mod">
          <ac:chgData name="ryan price" userId="1b4beb3255d1a654" providerId="LiveId" clId="{D0510478-07C3-4D73-8998-E3F3710113B6}" dt="2023-11-24T14:44:26.115" v="3445" actId="478"/>
          <ac:picMkLst>
            <pc:docMk/>
            <pc:sldMk cId="639399535" sldId="314"/>
            <ac:picMk id="3" creationId="{2934810A-F737-47BA-2DE7-43695EAB67DD}"/>
          </ac:picMkLst>
        </pc:picChg>
        <pc:picChg chg="add mod">
          <ac:chgData name="ryan price" userId="1b4beb3255d1a654" providerId="LiveId" clId="{D0510478-07C3-4D73-8998-E3F3710113B6}" dt="2023-11-24T14:47:08.248" v="3684" actId="1076"/>
          <ac:picMkLst>
            <pc:docMk/>
            <pc:sldMk cId="639399535" sldId="314"/>
            <ac:picMk id="7" creationId="{E4EC4B0E-929B-AAC7-5BC1-1901D45B6C13}"/>
          </ac:picMkLst>
        </pc:picChg>
      </pc:sldChg>
      <pc:sldChg chg="addSp delSp modSp mod">
        <pc:chgData name="ryan price" userId="1b4beb3255d1a654" providerId="LiveId" clId="{D0510478-07C3-4D73-8998-E3F3710113B6}" dt="2023-11-24T14:53:36.243" v="4443" actId="27636"/>
        <pc:sldMkLst>
          <pc:docMk/>
          <pc:sldMk cId="3566646398" sldId="315"/>
        </pc:sldMkLst>
        <pc:spChg chg="mod">
          <ac:chgData name="ryan price" userId="1b4beb3255d1a654" providerId="LiveId" clId="{D0510478-07C3-4D73-8998-E3F3710113B6}" dt="2023-11-24T14:53:36.243" v="4443" actId="27636"/>
          <ac:spMkLst>
            <pc:docMk/>
            <pc:sldMk cId="3566646398" sldId="315"/>
            <ac:spMk id="5" creationId="{1B07C49E-AFFC-EC46-8930-E4D428F5F943}"/>
          </ac:spMkLst>
        </pc:spChg>
        <pc:spChg chg="add mod">
          <ac:chgData name="ryan price" userId="1b4beb3255d1a654" providerId="LiveId" clId="{D0510478-07C3-4D73-8998-E3F3710113B6}" dt="2023-11-24T14:52:32.340" v="4264" actId="1076"/>
          <ac:spMkLst>
            <pc:docMk/>
            <pc:sldMk cId="3566646398" sldId="315"/>
            <ac:spMk id="11" creationId="{AB6F9D9B-7FC2-B484-9CD7-3EE24DACFC2E}"/>
          </ac:spMkLst>
        </pc:spChg>
        <pc:graphicFrameChg chg="add mod modGraphic">
          <ac:chgData name="ryan price" userId="1b4beb3255d1a654" providerId="LiveId" clId="{D0510478-07C3-4D73-8998-E3F3710113B6}" dt="2023-11-24T14:52:09.383" v="4255" actId="14100"/>
          <ac:graphicFrameMkLst>
            <pc:docMk/>
            <pc:sldMk cId="3566646398" sldId="315"/>
            <ac:graphicFrameMk id="9" creationId="{AFAA35F3-C8BE-FC70-159D-295B5131BA5E}"/>
          </ac:graphicFrameMkLst>
        </pc:graphicFrameChg>
        <pc:picChg chg="add del">
          <ac:chgData name="ryan price" userId="1b4beb3255d1a654" providerId="LiveId" clId="{D0510478-07C3-4D73-8998-E3F3710113B6}" dt="2023-11-24T14:49:25.984" v="3926" actId="478"/>
          <ac:picMkLst>
            <pc:docMk/>
            <pc:sldMk cId="3566646398" sldId="315"/>
            <ac:picMk id="6" creationId="{5BB860A2-6014-5016-9C47-C507E417AF2F}"/>
          </ac:picMkLst>
        </pc:picChg>
        <pc:picChg chg="add mod">
          <ac:chgData name="ryan price" userId="1b4beb3255d1a654" providerId="LiveId" clId="{D0510478-07C3-4D73-8998-E3F3710113B6}" dt="2023-11-24T14:52:34.305" v="4265" actId="14100"/>
          <ac:picMkLst>
            <pc:docMk/>
            <pc:sldMk cId="3566646398" sldId="315"/>
            <ac:picMk id="8" creationId="{33E7A488-B970-1DC2-409E-7537FC0FCCB8}"/>
          </ac:picMkLst>
        </pc:picChg>
      </pc:sldChg>
      <pc:sldChg chg="addSp delSp modSp mod">
        <pc:chgData name="ryan price" userId="1b4beb3255d1a654" providerId="LiveId" clId="{D0510478-07C3-4D73-8998-E3F3710113B6}" dt="2023-11-24T14:58:49.691" v="4680" actId="1076"/>
        <pc:sldMkLst>
          <pc:docMk/>
          <pc:sldMk cId="1398439132" sldId="316"/>
        </pc:sldMkLst>
        <pc:spChg chg="mod">
          <ac:chgData name="ryan price" userId="1b4beb3255d1a654" providerId="LiveId" clId="{D0510478-07C3-4D73-8998-E3F3710113B6}" dt="2023-11-24T14:58:47.942" v="4679" actId="1076"/>
          <ac:spMkLst>
            <pc:docMk/>
            <pc:sldMk cId="1398439132" sldId="316"/>
            <ac:spMk id="5" creationId="{1B07C49E-AFFC-EC46-8930-E4D428F5F943}"/>
          </ac:spMkLst>
        </pc:spChg>
        <pc:spChg chg="add del">
          <ac:chgData name="ryan price" userId="1b4beb3255d1a654" providerId="LiveId" clId="{D0510478-07C3-4D73-8998-E3F3710113B6}" dt="2023-11-24T14:56:34.345" v="4448" actId="478"/>
          <ac:spMkLst>
            <pc:docMk/>
            <pc:sldMk cId="1398439132" sldId="316"/>
            <ac:spMk id="7" creationId="{A6D53E52-B7B0-A43C-AECA-82236C1E50D5}"/>
          </ac:spMkLst>
        </pc:spChg>
        <pc:graphicFrameChg chg="add mod modGraphic">
          <ac:chgData name="ryan price" userId="1b4beb3255d1a654" providerId="LiveId" clId="{D0510478-07C3-4D73-8998-E3F3710113B6}" dt="2023-11-24T14:58:42.388" v="4678"/>
          <ac:graphicFrameMkLst>
            <pc:docMk/>
            <pc:sldMk cId="1398439132" sldId="316"/>
            <ac:graphicFrameMk id="10" creationId="{FB87F18A-BC08-0FCC-D238-33E3AA077EF7}"/>
          </ac:graphicFrameMkLst>
        </pc:graphicFrameChg>
        <pc:picChg chg="add del">
          <ac:chgData name="ryan price" userId="1b4beb3255d1a654" providerId="LiveId" clId="{D0510478-07C3-4D73-8998-E3F3710113B6}" dt="2023-11-24T14:53:48.155" v="4444" actId="478"/>
          <ac:picMkLst>
            <pc:docMk/>
            <pc:sldMk cId="1398439132" sldId="316"/>
            <ac:picMk id="6" creationId="{77CCA8E1-5556-9A13-C0E1-9AF0B03DBEE2}"/>
          </ac:picMkLst>
        </pc:picChg>
        <pc:picChg chg="add mod">
          <ac:chgData name="ryan price" userId="1b4beb3255d1a654" providerId="LiveId" clId="{D0510478-07C3-4D73-8998-E3F3710113B6}" dt="2023-11-24T14:58:49.691" v="4680" actId="1076"/>
          <ac:picMkLst>
            <pc:docMk/>
            <pc:sldMk cId="1398439132" sldId="316"/>
            <ac:picMk id="9" creationId="{19A3C2BB-C665-1027-C4A7-0BDF3B443BDB}"/>
          </ac:picMkLst>
        </pc:picChg>
      </pc:sldChg>
      <pc:sldChg chg="addSp delSp modSp mod">
        <pc:chgData name="ryan price" userId="1b4beb3255d1a654" providerId="LiveId" clId="{D0510478-07C3-4D73-8998-E3F3710113B6}" dt="2023-11-24T15:01:30.067" v="4816" actId="948"/>
        <pc:sldMkLst>
          <pc:docMk/>
          <pc:sldMk cId="3975168428" sldId="317"/>
        </pc:sldMkLst>
        <pc:spChg chg="mod">
          <ac:chgData name="ryan price" userId="1b4beb3255d1a654" providerId="LiveId" clId="{D0510478-07C3-4D73-8998-E3F3710113B6}" dt="2023-11-24T15:01:30.067" v="4816" actId="948"/>
          <ac:spMkLst>
            <pc:docMk/>
            <pc:sldMk cId="3975168428" sldId="317"/>
            <ac:spMk id="5" creationId="{1B07C49E-AFFC-EC46-8930-E4D428F5F943}"/>
          </ac:spMkLst>
        </pc:spChg>
        <pc:spChg chg="add mod">
          <ac:chgData name="ryan price" userId="1b4beb3255d1a654" providerId="LiveId" clId="{D0510478-07C3-4D73-8998-E3F3710113B6}" dt="2023-11-24T15:00:27.101" v="4794" actId="1076"/>
          <ac:spMkLst>
            <pc:docMk/>
            <pc:sldMk cId="3975168428" sldId="317"/>
            <ac:spMk id="9" creationId="{9AFB5311-EDC3-E06D-B8ED-C99086DA88A8}"/>
          </ac:spMkLst>
        </pc:spChg>
        <pc:graphicFrameChg chg="add mod modGraphic">
          <ac:chgData name="ryan price" userId="1b4beb3255d1a654" providerId="LiveId" clId="{D0510478-07C3-4D73-8998-E3F3710113B6}" dt="2023-11-24T14:59:52.140" v="4781" actId="14100"/>
          <ac:graphicFrameMkLst>
            <pc:docMk/>
            <pc:sldMk cId="3975168428" sldId="317"/>
            <ac:graphicFrameMk id="7" creationId="{AAC00553-46F7-8267-8FFE-194DE9213228}"/>
          </ac:graphicFrameMkLst>
        </pc:graphicFrameChg>
        <pc:picChg chg="add del">
          <ac:chgData name="ryan price" userId="1b4beb3255d1a654" providerId="LiveId" clId="{D0510478-07C3-4D73-8998-E3F3710113B6}" dt="2023-11-24T14:58:55.162" v="4681" actId="478"/>
          <ac:picMkLst>
            <pc:docMk/>
            <pc:sldMk cId="3975168428" sldId="317"/>
            <ac:picMk id="6" creationId="{70F0EB39-D536-7929-11FC-B54E2A590A06}"/>
          </ac:picMkLst>
        </pc:picChg>
        <pc:picChg chg="add mod">
          <ac:chgData name="ryan price" userId="1b4beb3255d1a654" providerId="LiveId" clId="{D0510478-07C3-4D73-8998-E3F3710113B6}" dt="2023-11-24T15:00:43.983" v="4797" actId="14100"/>
          <ac:picMkLst>
            <pc:docMk/>
            <pc:sldMk cId="3975168428" sldId="317"/>
            <ac:picMk id="11" creationId="{B9AF02C7-2DA9-36F7-09CE-5D2132D52404}"/>
          </ac:picMkLst>
        </pc:picChg>
      </pc:sldChg>
      <pc:sldChg chg="addSp delSp modSp mod">
        <pc:chgData name="ryan price" userId="1b4beb3255d1a654" providerId="LiveId" clId="{D0510478-07C3-4D73-8998-E3F3710113B6}" dt="2023-11-24T15:35:20.096" v="5741" actId="14100"/>
        <pc:sldMkLst>
          <pc:docMk/>
          <pc:sldMk cId="239597884" sldId="318"/>
        </pc:sldMkLst>
        <pc:spChg chg="del">
          <ac:chgData name="ryan price" userId="1b4beb3255d1a654" providerId="LiveId" clId="{D0510478-07C3-4D73-8998-E3F3710113B6}" dt="2023-11-24T15:28:53.505" v="5258" actId="478"/>
          <ac:spMkLst>
            <pc:docMk/>
            <pc:sldMk cId="239597884" sldId="318"/>
            <ac:spMk id="5" creationId="{85D9F803-CDBC-C74C-AF1B-2B5937D1C241}"/>
          </ac:spMkLst>
        </pc:spChg>
        <pc:spChg chg="mod">
          <ac:chgData name="ryan price" userId="1b4beb3255d1a654" providerId="LiveId" clId="{D0510478-07C3-4D73-8998-E3F3710113B6}" dt="2023-11-24T15:27:27.218" v="5254" actId="20577"/>
          <ac:spMkLst>
            <pc:docMk/>
            <pc:sldMk cId="239597884" sldId="318"/>
            <ac:spMk id="8" creationId="{2E0ECA32-E146-40DA-85CD-9677244BC3EC}"/>
          </ac:spMkLst>
        </pc:spChg>
        <pc:spChg chg="add mod">
          <ac:chgData name="ryan price" userId="1b4beb3255d1a654" providerId="LiveId" clId="{D0510478-07C3-4D73-8998-E3F3710113B6}" dt="2023-11-24T15:35:20.096" v="5741" actId="14100"/>
          <ac:spMkLst>
            <pc:docMk/>
            <pc:sldMk cId="239597884" sldId="318"/>
            <ac:spMk id="9" creationId="{7C7C9C97-ABAA-0179-9CE1-2ABD88D07939}"/>
          </ac:spMkLst>
        </pc:spChg>
        <pc:picChg chg="add mod">
          <ac:chgData name="ryan price" userId="1b4beb3255d1a654" providerId="LiveId" clId="{D0510478-07C3-4D73-8998-E3F3710113B6}" dt="2023-11-24T15:29:48.654" v="5266" actId="208"/>
          <ac:picMkLst>
            <pc:docMk/>
            <pc:sldMk cId="239597884" sldId="318"/>
            <ac:picMk id="4" creationId="{92746C58-18D7-F75D-F538-C6C58342BD76}"/>
          </ac:picMkLst>
        </pc:picChg>
        <pc:picChg chg="add mod">
          <ac:chgData name="ryan price" userId="1b4beb3255d1a654" providerId="LiveId" clId="{D0510478-07C3-4D73-8998-E3F3710113B6}" dt="2023-11-24T15:29:48.654" v="5266" actId="208"/>
          <ac:picMkLst>
            <pc:docMk/>
            <pc:sldMk cId="239597884" sldId="318"/>
            <ac:picMk id="7" creationId="{65348540-6F0C-8943-A42F-0238578FB4FB}"/>
          </ac:picMkLst>
        </pc:picChg>
      </pc:sldChg>
      <pc:sldChg chg="addSp delSp modSp mod">
        <pc:chgData name="ryan price" userId="1b4beb3255d1a654" providerId="LiveId" clId="{D0510478-07C3-4D73-8998-E3F3710113B6}" dt="2023-11-24T15:41:44.403" v="5850" actId="208"/>
        <pc:sldMkLst>
          <pc:docMk/>
          <pc:sldMk cId="232499080" sldId="319"/>
        </pc:sldMkLst>
        <pc:spChg chg="del">
          <ac:chgData name="ryan price" userId="1b4beb3255d1a654" providerId="LiveId" clId="{D0510478-07C3-4D73-8998-E3F3710113B6}" dt="2023-11-24T15:37:12.752" v="5743" actId="478"/>
          <ac:spMkLst>
            <pc:docMk/>
            <pc:sldMk cId="232499080" sldId="319"/>
            <ac:spMk id="5" creationId="{85D9F803-CDBC-C74C-AF1B-2B5937D1C241}"/>
          </ac:spMkLst>
        </pc:spChg>
        <pc:spChg chg="mod">
          <ac:chgData name="ryan price" userId="1b4beb3255d1a654" providerId="LiveId" clId="{D0510478-07C3-4D73-8998-E3F3710113B6}" dt="2023-11-24T15:38:39.934" v="5792" actId="20577"/>
          <ac:spMkLst>
            <pc:docMk/>
            <pc:sldMk cId="232499080" sldId="319"/>
            <ac:spMk id="8" creationId="{34C97452-C78A-4701-B8AB-ABFE63D5BEDE}"/>
          </ac:spMkLst>
        </pc:spChg>
        <pc:spChg chg="add mod">
          <ac:chgData name="ryan price" userId="1b4beb3255d1a654" providerId="LiveId" clId="{D0510478-07C3-4D73-8998-E3F3710113B6}" dt="2023-11-24T15:40:43.124" v="5818" actId="12"/>
          <ac:spMkLst>
            <pc:docMk/>
            <pc:sldMk cId="232499080" sldId="319"/>
            <ac:spMk id="14" creationId="{620C6374-CE4F-4991-677E-C8453D91C3F4}"/>
          </ac:spMkLst>
        </pc:spChg>
        <pc:spChg chg="add mod">
          <ac:chgData name="ryan price" userId="1b4beb3255d1a654" providerId="LiveId" clId="{D0510478-07C3-4D73-8998-E3F3710113B6}" dt="2023-11-24T15:41:26.913" v="5841" actId="1036"/>
          <ac:spMkLst>
            <pc:docMk/>
            <pc:sldMk cId="232499080" sldId="319"/>
            <ac:spMk id="18" creationId="{BC78B4A8-9727-B03D-EBF9-F3B2319C64E1}"/>
          </ac:spMkLst>
        </pc:spChg>
        <pc:spChg chg="add mod">
          <ac:chgData name="ryan price" userId="1b4beb3255d1a654" providerId="LiveId" clId="{D0510478-07C3-4D73-8998-E3F3710113B6}" dt="2023-11-24T15:41:32.083" v="5849" actId="1036"/>
          <ac:spMkLst>
            <pc:docMk/>
            <pc:sldMk cId="232499080" sldId="319"/>
            <ac:spMk id="19" creationId="{7EB23E20-C841-0814-D252-8B6F81CDC97B}"/>
          </ac:spMkLst>
        </pc:spChg>
        <pc:picChg chg="add mod">
          <ac:chgData name="ryan price" userId="1b4beb3255d1a654" providerId="LiveId" clId="{D0510478-07C3-4D73-8998-E3F3710113B6}" dt="2023-11-24T15:41:44.403" v="5850" actId="208"/>
          <ac:picMkLst>
            <pc:docMk/>
            <pc:sldMk cId="232499080" sldId="319"/>
            <ac:picMk id="4" creationId="{398379A8-0DCD-0A34-412A-10ED5C37E849}"/>
          </ac:picMkLst>
        </pc:picChg>
        <pc:picChg chg="add mod">
          <ac:chgData name="ryan price" userId="1b4beb3255d1a654" providerId="LiveId" clId="{D0510478-07C3-4D73-8998-E3F3710113B6}" dt="2023-11-24T15:41:44.403" v="5850" actId="208"/>
          <ac:picMkLst>
            <pc:docMk/>
            <pc:sldMk cId="232499080" sldId="319"/>
            <ac:picMk id="7" creationId="{43B3BF86-3300-F564-6066-99D3BFEE16A3}"/>
          </ac:picMkLst>
        </pc:picChg>
        <pc:cxnChg chg="add mod">
          <ac:chgData name="ryan price" userId="1b4beb3255d1a654" providerId="LiveId" clId="{D0510478-07C3-4D73-8998-E3F3710113B6}" dt="2023-11-24T15:40:29.472" v="5815" actId="14100"/>
          <ac:cxnSpMkLst>
            <pc:docMk/>
            <pc:sldMk cId="232499080" sldId="319"/>
            <ac:cxnSpMk id="10" creationId="{2AC094E5-9FD0-BF02-5426-B56F74E33B32}"/>
          </ac:cxnSpMkLst>
        </pc:cxnChg>
      </pc:sldChg>
      <pc:sldChg chg="addSp modSp mod">
        <pc:chgData name="ryan price" userId="1b4beb3255d1a654" providerId="LiveId" clId="{D0510478-07C3-4D73-8998-E3F3710113B6}" dt="2023-11-24T16:06:40.425" v="7495" actId="14100"/>
        <pc:sldMkLst>
          <pc:docMk/>
          <pc:sldMk cId="3645034231" sldId="320"/>
        </pc:sldMkLst>
        <pc:spChg chg="mod">
          <ac:chgData name="ryan price" userId="1b4beb3255d1a654" providerId="LiveId" clId="{D0510478-07C3-4D73-8998-E3F3710113B6}" dt="2023-11-24T16:06:33.435" v="7492" actId="14100"/>
          <ac:spMkLst>
            <pc:docMk/>
            <pc:sldMk cId="3645034231" sldId="320"/>
            <ac:spMk id="5" creationId="{1B07C49E-AFFC-EC46-8930-E4D428F5F943}"/>
          </ac:spMkLst>
        </pc:spChg>
        <pc:picChg chg="add mod">
          <ac:chgData name="ryan price" userId="1b4beb3255d1a654" providerId="LiveId" clId="{D0510478-07C3-4D73-8998-E3F3710113B6}" dt="2023-11-24T16:06:40.425" v="7495" actId="14100"/>
          <ac:picMkLst>
            <pc:docMk/>
            <pc:sldMk cId="3645034231" sldId="320"/>
            <ac:picMk id="3" creationId="{5869A63F-CABD-5AEA-CC7B-1740EA228805}"/>
          </ac:picMkLst>
        </pc:picChg>
      </pc:sldChg>
      <pc:sldChg chg="addSp modSp mod">
        <pc:chgData name="ryan price" userId="1b4beb3255d1a654" providerId="LiveId" clId="{D0510478-07C3-4D73-8998-E3F3710113B6}" dt="2023-11-24T15:47:42.835" v="6446" actId="20577"/>
        <pc:sldMkLst>
          <pc:docMk/>
          <pc:sldMk cId="700132931" sldId="322"/>
        </pc:sldMkLst>
        <pc:spChg chg="mod">
          <ac:chgData name="ryan price" userId="1b4beb3255d1a654" providerId="LiveId" clId="{D0510478-07C3-4D73-8998-E3F3710113B6}" dt="2023-11-24T15:45:37.628" v="6200" actId="1076"/>
          <ac:spMkLst>
            <pc:docMk/>
            <pc:sldMk cId="700132931" sldId="322"/>
            <ac:spMk id="5" creationId="{85D9F803-CDBC-C74C-AF1B-2B5937D1C241}"/>
          </ac:spMkLst>
        </pc:spChg>
        <pc:spChg chg="add mod">
          <ac:chgData name="ryan price" userId="1b4beb3255d1a654" providerId="LiveId" clId="{D0510478-07C3-4D73-8998-E3F3710113B6}" dt="2023-11-24T15:45:34.229" v="6199" actId="1076"/>
          <ac:spMkLst>
            <pc:docMk/>
            <pc:sldMk cId="700132931" sldId="322"/>
            <ac:spMk id="6" creationId="{C3C5DDCC-0CAA-B07E-BDE7-FEBE4D5372C2}"/>
          </ac:spMkLst>
        </pc:spChg>
        <pc:spChg chg="add mod">
          <ac:chgData name="ryan price" userId="1b4beb3255d1a654" providerId="LiveId" clId="{D0510478-07C3-4D73-8998-E3F3710113B6}" dt="2023-11-24T15:47:00.885" v="6361" actId="1076"/>
          <ac:spMkLst>
            <pc:docMk/>
            <pc:sldMk cId="700132931" sldId="322"/>
            <ac:spMk id="7" creationId="{0001A596-F611-0BD5-B947-ECD3E2DDECFD}"/>
          </ac:spMkLst>
        </pc:spChg>
        <pc:spChg chg="mod">
          <ac:chgData name="ryan price" userId="1b4beb3255d1a654" providerId="LiveId" clId="{D0510478-07C3-4D73-8998-E3F3710113B6}" dt="2023-11-24T15:47:42.835" v="6446" actId="20577"/>
          <ac:spMkLst>
            <pc:docMk/>
            <pc:sldMk cId="700132931" sldId="322"/>
            <ac:spMk id="8" creationId="{9456A072-47A6-4424-9ABE-F398119040DD}"/>
          </ac:spMkLst>
        </pc:spChg>
        <pc:picChg chg="add mod">
          <ac:chgData name="ryan price" userId="1b4beb3255d1a654" providerId="LiveId" clId="{D0510478-07C3-4D73-8998-E3F3710113B6}" dt="2023-11-24T15:45:30.636" v="6198" actId="1076"/>
          <ac:picMkLst>
            <pc:docMk/>
            <pc:sldMk cId="700132931" sldId="322"/>
            <ac:picMk id="4" creationId="{841ED626-172A-0408-C128-0D88E9296D3F}"/>
          </ac:picMkLst>
        </pc:picChg>
      </pc:sldChg>
      <pc:sldChg chg="addSp modSp mod">
        <pc:chgData name="ryan price" userId="1b4beb3255d1a654" providerId="LiveId" clId="{D0510478-07C3-4D73-8998-E3F3710113B6}" dt="2023-11-24T15:51:59.640" v="6675" actId="20577"/>
        <pc:sldMkLst>
          <pc:docMk/>
          <pc:sldMk cId="1866160706" sldId="323"/>
        </pc:sldMkLst>
        <pc:spChg chg="mod">
          <ac:chgData name="ryan price" userId="1b4beb3255d1a654" providerId="LiveId" clId="{D0510478-07C3-4D73-8998-E3F3710113B6}" dt="2023-11-24T15:51:11.432" v="6622" actId="20577"/>
          <ac:spMkLst>
            <pc:docMk/>
            <pc:sldMk cId="1866160706" sldId="323"/>
            <ac:spMk id="5" creationId="{85D9F803-CDBC-C74C-AF1B-2B5937D1C241}"/>
          </ac:spMkLst>
        </pc:spChg>
        <pc:spChg chg="add mod">
          <ac:chgData name="ryan price" userId="1b4beb3255d1a654" providerId="LiveId" clId="{D0510478-07C3-4D73-8998-E3F3710113B6}" dt="2023-11-24T15:51:05.859" v="6611" actId="1076"/>
          <ac:spMkLst>
            <pc:docMk/>
            <pc:sldMk cId="1866160706" sldId="323"/>
            <ac:spMk id="7" creationId="{17B8FE43-2233-060B-98B8-C293BF60F2B8}"/>
          </ac:spMkLst>
        </pc:spChg>
        <pc:spChg chg="mod">
          <ac:chgData name="ryan price" userId="1b4beb3255d1a654" providerId="LiveId" clId="{D0510478-07C3-4D73-8998-E3F3710113B6}" dt="2023-11-24T15:48:33.912" v="6451" actId="27636"/>
          <ac:spMkLst>
            <pc:docMk/>
            <pc:sldMk cId="1866160706" sldId="323"/>
            <ac:spMk id="8" creationId="{4EF94599-779E-457E-B57B-6063EBF7A840}"/>
          </ac:spMkLst>
        </pc:spChg>
        <pc:spChg chg="add mod">
          <ac:chgData name="ryan price" userId="1b4beb3255d1a654" providerId="LiveId" clId="{D0510478-07C3-4D73-8998-E3F3710113B6}" dt="2023-11-24T15:51:59.640" v="6675" actId="20577"/>
          <ac:spMkLst>
            <pc:docMk/>
            <pc:sldMk cId="1866160706" sldId="323"/>
            <ac:spMk id="10" creationId="{C95A9857-6AD5-D179-03EF-46A927AF0441}"/>
          </ac:spMkLst>
        </pc:spChg>
        <pc:picChg chg="add mod">
          <ac:chgData name="ryan price" userId="1b4beb3255d1a654" providerId="LiveId" clId="{D0510478-07C3-4D73-8998-E3F3710113B6}" dt="2023-11-24T15:49:49.755" v="6466" actId="1076"/>
          <ac:picMkLst>
            <pc:docMk/>
            <pc:sldMk cId="1866160706" sldId="323"/>
            <ac:picMk id="4" creationId="{DA484F75-AC6B-FC1D-0921-717FFFCD96F2}"/>
          </ac:picMkLst>
        </pc:picChg>
      </pc:sldChg>
      <pc:sldChg chg="addSp modSp mod">
        <pc:chgData name="ryan price" userId="1b4beb3255d1a654" providerId="LiveId" clId="{D0510478-07C3-4D73-8998-E3F3710113B6}" dt="2023-11-24T15:58:12.494" v="7119" actId="27636"/>
        <pc:sldMkLst>
          <pc:docMk/>
          <pc:sldMk cId="252359608" sldId="324"/>
        </pc:sldMkLst>
        <pc:spChg chg="mod">
          <ac:chgData name="ryan price" userId="1b4beb3255d1a654" providerId="LiveId" clId="{D0510478-07C3-4D73-8998-E3F3710113B6}" dt="2023-11-24T15:58:12.494" v="7119" actId="27636"/>
          <ac:spMkLst>
            <pc:docMk/>
            <pc:sldMk cId="252359608" sldId="324"/>
            <ac:spMk id="5" creationId="{85D9F803-CDBC-C74C-AF1B-2B5937D1C241}"/>
          </ac:spMkLst>
        </pc:spChg>
        <pc:spChg chg="mod">
          <ac:chgData name="ryan price" userId="1b4beb3255d1a654" providerId="LiveId" clId="{D0510478-07C3-4D73-8998-E3F3710113B6}" dt="2023-11-24T15:52:37.996" v="6777" actId="20577"/>
          <ac:spMkLst>
            <pc:docMk/>
            <pc:sldMk cId="252359608" sldId="324"/>
            <ac:spMk id="12" creationId="{4D271BF5-BAA1-4CEB-A575-76A097FABBBA}"/>
          </ac:spMkLst>
        </pc:spChg>
        <pc:picChg chg="add mod modCrop">
          <ac:chgData name="ryan price" userId="1b4beb3255d1a654" providerId="LiveId" clId="{D0510478-07C3-4D73-8998-E3F3710113B6}" dt="2023-11-24T15:55:36.971" v="6803" actId="208"/>
          <ac:picMkLst>
            <pc:docMk/>
            <pc:sldMk cId="252359608" sldId="324"/>
            <ac:picMk id="4" creationId="{2DCA5CBD-2BE7-831C-6314-0A89A0FA1ECE}"/>
          </ac:picMkLst>
        </pc:picChg>
        <pc:picChg chg="add mod">
          <ac:chgData name="ryan price" userId="1b4beb3255d1a654" providerId="LiveId" clId="{D0510478-07C3-4D73-8998-E3F3710113B6}" dt="2023-11-24T15:55:40.676" v="6804" actId="14100"/>
          <ac:picMkLst>
            <pc:docMk/>
            <pc:sldMk cId="252359608" sldId="324"/>
            <ac:picMk id="7" creationId="{F0F7FC2B-9BFA-BFA3-DEE8-E4A54B12D54F}"/>
          </ac:picMkLst>
        </pc:picChg>
      </pc:sldChg>
      <pc:sldChg chg="modSp mod">
        <pc:chgData name="ryan price" userId="1b4beb3255d1a654" providerId="LiveId" clId="{D0510478-07C3-4D73-8998-E3F3710113B6}" dt="2023-11-24T16:18:33.806" v="8310" actId="207"/>
        <pc:sldMkLst>
          <pc:docMk/>
          <pc:sldMk cId="1980221439" sldId="331"/>
        </pc:sldMkLst>
        <pc:spChg chg="mod">
          <ac:chgData name="ryan price" userId="1b4beb3255d1a654" providerId="LiveId" clId="{D0510478-07C3-4D73-8998-E3F3710113B6}" dt="2023-11-24T16:18:33.806" v="8310" actId="207"/>
          <ac:spMkLst>
            <pc:docMk/>
            <pc:sldMk cId="1980221439" sldId="331"/>
            <ac:spMk id="10" creationId="{79EF1473-3ADD-43F1-A495-57AAB7FD902F}"/>
          </ac:spMkLst>
        </pc:spChg>
      </pc:sldChg>
      <pc:sldChg chg="modSp mod">
        <pc:chgData name="ryan price" userId="1b4beb3255d1a654" providerId="LiveId" clId="{D0510478-07C3-4D73-8998-E3F3710113B6}" dt="2023-11-24T16:18:38.930" v="8311" actId="207"/>
        <pc:sldMkLst>
          <pc:docMk/>
          <pc:sldMk cId="2560061391" sldId="332"/>
        </pc:sldMkLst>
        <pc:spChg chg="mod">
          <ac:chgData name="ryan price" userId="1b4beb3255d1a654" providerId="LiveId" clId="{D0510478-07C3-4D73-8998-E3F3710113B6}" dt="2023-11-24T16:18:38.930" v="8311" actId="207"/>
          <ac:spMkLst>
            <pc:docMk/>
            <pc:sldMk cId="2560061391" sldId="332"/>
            <ac:spMk id="5" creationId="{8E999A1B-8752-489F-A63B-EA2F60186B52}"/>
          </ac:spMkLst>
        </pc:spChg>
      </pc:sldChg>
      <pc:sldChg chg="addSp modSp mod">
        <pc:chgData name="ryan price" userId="1b4beb3255d1a654" providerId="LiveId" clId="{D0510478-07C3-4D73-8998-E3F3710113B6}" dt="2023-11-24T11:43:58.652" v="1474" actId="1076"/>
        <pc:sldMkLst>
          <pc:docMk/>
          <pc:sldMk cId="2738086736" sldId="333"/>
        </pc:sldMkLst>
        <pc:graphicFrameChg chg="add mod">
          <ac:chgData name="ryan price" userId="1b4beb3255d1a654" providerId="LiveId" clId="{D0510478-07C3-4D73-8998-E3F3710113B6}" dt="2023-11-24T11:38:30.057" v="1424" actId="20577"/>
          <ac:graphicFrameMkLst>
            <pc:docMk/>
            <pc:sldMk cId="2738086736" sldId="333"/>
            <ac:graphicFrameMk id="2" creationId="{8C066862-BA33-E11B-09E9-1D9BF6ABBF90}"/>
          </ac:graphicFrameMkLst>
        </pc:graphicFrameChg>
        <pc:picChg chg="add mod">
          <ac:chgData name="ryan price" userId="1b4beb3255d1a654" providerId="LiveId" clId="{D0510478-07C3-4D73-8998-E3F3710113B6}" dt="2023-11-24T11:43:58.652" v="1474" actId="1076"/>
          <ac:picMkLst>
            <pc:docMk/>
            <pc:sldMk cId="2738086736" sldId="333"/>
            <ac:picMk id="6" creationId="{3C664789-912F-B7C1-38C6-B96D398E8EF7}"/>
          </ac:picMkLst>
        </pc:picChg>
        <pc:picChg chg="add mod modCrop">
          <ac:chgData name="ryan price" userId="1b4beb3255d1a654" providerId="LiveId" clId="{D0510478-07C3-4D73-8998-E3F3710113B6}" dt="2023-11-24T11:43:56.227" v="1473" actId="1076"/>
          <ac:picMkLst>
            <pc:docMk/>
            <pc:sldMk cId="2738086736" sldId="333"/>
            <ac:picMk id="9" creationId="{36F26AD8-A39A-5151-1F2B-6CD222D2F151}"/>
          </ac:picMkLst>
        </pc:picChg>
        <pc:picChg chg="add mod modCrop">
          <ac:chgData name="ryan price" userId="1b4beb3255d1a654" providerId="LiveId" clId="{D0510478-07C3-4D73-8998-E3F3710113B6}" dt="2023-11-24T11:43:39.930" v="1470" actId="1076"/>
          <ac:picMkLst>
            <pc:docMk/>
            <pc:sldMk cId="2738086736" sldId="333"/>
            <ac:picMk id="11" creationId="{2E662AB7-F659-222E-2F63-EAF4C79AE3E2}"/>
          </ac:picMkLst>
        </pc:picChg>
        <pc:picChg chg="add mod modCrop">
          <ac:chgData name="ryan price" userId="1b4beb3255d1a654" providerId="LiveId" clId="{D0510478-07C3-4D73-8998-E3F3710113B6}" dt="2023-11-24T11:43:53.055" v="1472" actId="14100"/>
          <ac:picMkLst>
            <pc:docMk/>
            <pc:sldMk cId="2738086736" sldId="333"/>
            <ac:picMk id="13" creationId="{972F1D5B-1912-0740-D174-0F3CEAC18729}"/>
          </ac:picMkLst>
        </pc:picChg>
        <pc:picChg chg="add mod modCrop">
          <ac:chgData name="ryan price" userId="1b4beb3255d1a654" providerId="LiveId" clId="{D0510478-07C3-4D73-8998-E3F3710113B6}" dt="2023-11-24T11:43:10.447" v="1462" actId="1076"/>
          <ac:picMkLst>
            <pc:docMk/>
            <pc:sldMk cId="2738086736" sldId="333"/>
            <ac:picMk id="15" creationId="{53773615-7A14-138C-E57B-877AF91146D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F9DD55-CD54-44BE-9CE5-41D658D33A9C}" type="doc">
      <dgm:prSet loTypeId="urn:microsoft.com/office/officeart/2005/8/layout/hProcess9" loCatId="process" qsTypeId="urn:microsoft.com/office/officeart/2005/8/quickstyle/simple1" qsCatId="simple" csTypeId="urn:microsoft.com/office/officeart/2005/8/colors/accent1_2" csCatId="accent1" phldr="1"/>
      <dgm:spPr/>
    </dgm:pt>
    <dgm:pt modelId="{E3EFFB83-BCDA-4B48-9D6B-8ACB216A98BA}">
      <dgm:prSet phldrT="[Text]"/>
      <dgm:spPr/>
      <dgm:t>
        <a:bodyPr/>
        <a:lstStyle/>
        <a:p>
          <a:r>
            <a:rPr lang="en-GB" dirty="0"/>
            <a:t>Request launch data from SpaceX API</a:t>
          </a:r>
        </a:p>
      </dgm:t>
    </dgm:pt>
    <dgm:pt modelId="{7BDA4A37-A803-4BAC-A967-21B3A480A882}" type="parTrans" cxnId="{538EF965-8424-48E4-B460-13AAD610F108}">
      <dgm:prSet/>
      <dgm:spPr/>
      <dgm:t>
        <a:bodyPr/>
        <a:lstStyle/>
        <a:p>
          <a:endParaRPr lang="en-GB"/>
        </a:p>
      </dgm:t>
    </dgm:pt>
    <dgm:pt modelId="{EC7A0909-B79F-4246-BC6B-BC5FCB5DB076}" type="sibTrans" cxnId="{538EF965-8424-48E4-B460-13AAD610F108}">
      <dgm:prSet/>
      <dgm:spPr/>
      <dgm:t>
        <a:bodyPr/>
        <a:lstStyle/>
        <a:p>
          <a:endParaRPr lang="en-GB"/>
        </a:p>
      </dgm:t>
    </dgm:pt>
    <dgm:pt modelId="{F2C5AC80-F6A0-43C4-94F7-984F1C67D6B5}">
      <dgm:prSet phldrT="[Text]"/>
      <dgm:spPr/>
      <dgm:t>
        <a:bodyPr/>
        <a:lstStyle/>
        <a:p>
          <a:r>
            <a:rPr lang="en-GB" dirty="0"/>
            <a:t>Read .</a:t>
          </a:r>
          <a:r>
            <a:rPr lang="en-GB" dirty="0" err="1"/>
            <a:t>json</a:t>
          </a:r>
          <a:r>
            <a:rPr lang="en-GB" dirty="0"/>
            <a:t> response and convert to a </a:t>
          </a:r>
          <a:r>
            <a:rPr lang="en-GB" dirty="0" err="1"/>
            <a:t>DataFrame</a:t>
          </a:r>
          <a:endParaRPr lang="en-GB" dirty="0"/>
        </a:p>
      </dgm:t>
    </dgm:pt>
    <dgm:pt modelId="{7AEEDF9B-EBCE-4B29-974F-5E55818B38E4}" type="parTrans" cxnId="{9DECDB96-4E41-4203-860C-AFF3E258C7AC}">
      <dgm:prSet/>
      <dgm:spPr/>
      <dgm:t>
        <a:bodyPr/>
        <a:lstStyle/>
        <a:p>
          <a:endParaRPr lang="en-GB"/>
        </a:p>
      </dgm:t>
    </dgm:pt>
    <dgm:pt modelId="{E4480B2A-7CB4-4FC4-8D17-05354E4A6755}" type="sibTrans" cxnId="{9DECDB96-4E41-4203-860C-AFF3E258C7AC}">
      <dgm:prSet/>
      <dgm:spPr/>
      <dgm:t>
        <a:bodyPr/>
        <a:lstStyle/>
        <a:p>
          <a:endParaRPr lang="en-GB"/>
        </a:p>
      </dgm:t>
    </dgm:pt>
    <dgm:pt modelId="{636E7A0B-99EF-42E9-A871-78B04CD8F818}">
      <dgm:prSet phldrT="[Text]"/>
      <dgm:spPr/>
      <dgm:t>
        <a:bodyPr/>
        <a:lstStyle/>
        <a:p>
          <a:r>
            <a:rPr lang="en-GB" dirty="0"/>
            <a:t>Extract necessary columns to suit requirements</a:t>
          </a:r>
        </a:p>
      </dgm:t>
    </dgm:pt>
    <dgm:pt modelId="{239EA21E-799F-4254-81C2-B4E973BE5364}" type="parTrans" cxnId="{0645EE9D-8258-4A04-B269-4C40614300E2}">
      <dgm:prSet/>
      <dgm:spPr/>
      <dgm:t>
        <a:bodyPr/>
        <a:lstStyle/>
        <a:p>
          <a:endParaRPr lang="en-GB"/>
        </a:p>
      </dgm:t>
    </dgm:pt>
    <dgm:pt modelId="{A7E591F5-9D7D-4DB9-9F20-214DA6280571}" type="sibTrans" cxnId="{0645EE9D-8258-4A04-B269-4C40614300E2}">
      <dgm:prSet/>
      <dgm:spPr/>
      <dgm:t>
        <a:bodyPr/>
        <a:lstStyle/>
        <a:p>
          <a:endParaRPr lang="en-GB"/>
        </a:p>
      </dgm:t>
    </dgm:pt>
    <dgm:pt modelId="{3F1FB0FB-B893-4ED6-B914-CA61FB70DC1F}">
      <dgm:prSet phldrT="[Text]"/>
      <dgm:spPr/>
      <dgm:t>
        <a:bodyPr/>
        <a:lstStyle/>
        <a:p>
          <a:r>
            <a:rPr lang="en-GB" dirty="0"/>
            <a:t>Convert </a:t>
          </a:r>
          <a:r>
            <a:rPr lang="en-GB" dirty="0" err="1"/>
            <a:t>DataFrame</a:t>
          </a:r>
          <a:r>
            <a:rPr lang="en-GB" dirty="0"/>
            <a:t> to CSV </a:t>
          </a:r>
        </a:p>
      </dgm:t>
    </dgm:pt>
    <dgm:pt modelId="{7E742D76-C4FA-415E-8B17-CF9CD0B3DE1F}" type="parTrans" cxnId="{95307BAB-0589-4752-89BA-997B563A503F}">
      <dgm:prSet/>
      <dgm:spPr/>
      <dgm:t>
        <a:bodyPr/>
        <a:lstStyle/>
        <a:p>
          <a:endParaRPr lang="en-GB"/>
        </a:p>
      </dgm:t>
    </dgm:pt>
    <dgm:pt modelId="{E67E7271-80F5-4D54-B63B-F3F390FD494C}" type="sibTrans" cxnId="{95307BAB-0589-4752-89BA-997B563A503F}">
      <dgm:prSet/>
      <dgm:spPr/>
      <dgm:t>
        <a:bodyPr/>
        <a:lstStyle/>
        <a:p>
          <a:endParaRPr lang="en-GB"/>
        </a:p>
      </dgm:t>
    </dgm:pt>
    <dgm:pt modelId="{7484F07D-4A9B-456C-80CB-8ED85B58C1F2}" type="pres">
      <dgm:prSet presAssocID="{F7F9DD55-CD54-44BE-9CE5-41D658D33A9C}" presName="CompostProcess" presStyleCnt="0">
        <dgm:presLayoutVars>
          <dgm:dir/>
          <dgm:resizeHandles val="exact"/>
        </dgm:presLayoutVars>
      </dgm:prSet>
      <dgm:spPr/>
    </dgm:pt>
    <dgm:pt modelId="{EE94D77A-0D58-4841-BB8A-29B9219FE3FD}" type="pres">
      <dgm:prSet presAssocID="{F7F9DD55-CD54-44BE-9CE5-41D658D33A9C}" presName="arrow" presStyleLbl="bgShp" presStyleIdx="0" presStyleCnt="1"/>
      <dgm:spPr/>
    </dgm:pt>
    <dgm:pt modelId="{302108AB-DB29-463A-B34C-ED8AB573FB8E}" type="pres">
      <dgm:prSet presAssocID="{F7F9DD55-CD54-44BE-9CE5-41D658D33A9C}" presName="linearProcess" presStyleCnt="0"/>
      <dgm:spPr/>
    </dgm:pt>
    <dgm:pt modelId="{BD897324-FFD9-4E49-8082-BB978F25F4CB}" type="pres">
      <dgm:prSet presAssocID="{E3EFFB83-BCDA-4B48-9D6B-8ACB216A98BA}" presName="textNode" presStyleLbl="node1" presStyleIdx="0" presStyleCnt="4">
        <dgm:presLayoutVars>
          <dgm:bulletEnabled val="1"/>
        </dgm:presLayoutVars>
      </dgm:prSet>
      <dgm:spPr/>
    </dgm:pt>
    <dgm:pt modelId="{57A4B3B3-55A1-44D2-8493-7638017DCF6C}" type="pres">
      <dgm:prSet presAssocID="{EC7A0909-B79F-4246-BC6B-BC5FCB5DB076}" presName="sibTrans" presStyleCnt="0"/>
      <dgm:spPr/>
    </dgm:pt>
    <dgm:pt modelId="{CDB95091-7FDA-4910-BBA2-C24B6E649387}" type="pres">
      <dgm:prSet presAssocID="{F2C5AC80-F6A0-43C4-94F7-984F1C67D6B5}" presName="textNode" presStyleLbl="node1" presStyleIdx="1" presStyleCnt="4">
        <dgm:presLayoutVars>
          <dgm:bulletEnabled val="1"/>
        </dgm:presLayoutVars>
      </dgm:prSet>
      <dgm:spPr/>
    </dgm:pt>
    <dgm:pt modelId="{432A8C40-A42F-46D5-986F-26DAEE87FDC1}" type="pres">
      <dgm:prSet presAssocID="{E4480B2A-7CB4-4FC4-8D17-05354E4A6755}" presName="sibTrans" presStyleCnt="0"/>
      <dgm:spPr/>
    </dgm:pt>
    <dgm:pt modelId="{03AD8BE3-6741-4818-8926-FC998EFF6202}" type="pres">
      <dgm:prSet presAssocID="{636E7A0B-99EF-42E9-A871-78B04CD8F818}" presName="textNode" presStyleLbl="node1" presStyleIdx="2" presStyleCnt="4">
        <dgm:presLayoutVars>
          <dgm:bulletEnabled val="1"/>
        </dgm:presLayoutVars>
      </dgm:prSet>
      <dgm:spPr/>
    </dgm:pt>
    <dgm:pt modelId="{340A99BA-4C53-4ECC-9E38-649A3F01F6EC}" type="pres">
      <dgm:prSet presAssocID="{A7E591F5-9D7D-4DB9-9F20-214DA6280571}" presName="sibTrans" presStyleCnt="0"/>
      <dgm:spPr/>
    </dgm:pt>
    <dgm:pt modelId="{839FB241-2B1F-44E5-BF10-9986C24A2EE1}" type="pres">
      <dgm:prSet presAssocID="{3F1FB0FB-B893-4ED6-B914-CA61FB70DC1F}" presName="textNode" presStyleLbl="node1" presStyleIdx="3" presStyleCnt="4">
        <dgm:presLayoutVars>
          <dgm:bulletEnabled val="1"/>
        </dgm:presLayoutVars>
      </dgm:prSet>
      <dgm:spPr/>
    </dgm:pt>
  </dgm:ptLst>
  <dgm:cxnLst>
    <dgm:cxn modelId="{1310E733-4216-4A5C-86F1-44B96F284C75}" type="presOf" srcId="{E3EFFB83-BCDA-4B48-9D6B-8ACB216A98BA}" destId="{BD897324-FFD9-4E49-8082-BB978F25F4CB}" srcOrd="0" destOrd="0" presId="urn:microsoft.com/office/officeart/2005/8/layout/hProcess9"/>
    <dgm:cxn modelId="{E079073B-565B-4E88-994B-3D9E7DFD373E}" type="presOf" srcId="{F7F9DD55-CD54-44BE-9CE5-41D658D33A9C}" destId="{7484F07D-4A9B-456C-80CB-8ED85B58C1F2}" srcOrd="0" destOrd="0" presId="urn:microsoft.com/office/officeart/2005/8/layout/hProcess9"/>
    <dgm:cxn modelId="{538EF965-8424-48E4-B460-13AAD610F108}" srcId="{F7F9DD55-CD54-44BE-9CE5-41D658D33A9C}" destId="{E3EFFB83-BCDA-4B48-9D6B-8ACB216A98BA}" srcOrd="0" destOrd="0" parTransId="{7BDA4A37-A803-4BAC-A967-21B3A480A882}" sibTransId="{EC7A0909-B79F-4246-BC6B-BC5FCB5DB076}"/>
    <dgm:cxn modelId="{5041F354-6357-4DA6-9E7A-2DB6777C5731}" type="presOf" srcId="{636E7A0B-99EF-42E9-A871-78B04CD8F818}" destId="{03AD8BE3-6741-4818-8926-FC998EFF6202}" srcOrd="0" destOrd="0" presId="urn:microsoft.com/office/officeart/2005/8/layout/hProcess9"/>
    <dgm:cxn modelId="{9DECDB96-4E41-4203-860C-AFF3E258C7AC}" srcId="{F7F9DD55-CD54-44BE-9CE5-41D658D33A9C}" destId="{F2C5AC80-F6A0-43C4-94F7-984F1C67D6B5}" srcOrd="1" destOrd="0" parTransId="{7AEEDF9B-EBCE-4B29-974F-5E55818B38E4}" sibTransId="{E4480B2A-7CB4-4FC4-8D17-05354E4A6755}"/>
    <dgm:cxn modelId="{0645EE9D-8258-4A04-B269-4C40614300E2}" srcId="{F7F9DD55-CD54-44BE-9CE5-41D658D33A9C}" destId="{636E7A0B-99EF-42E9-A871-78B04CD8F818}" srcOrd="2" destOrd="0" parTransId="{239EA21E-799F-4254-81C2-B4E973BE5364}" sibTransId="{A7E591F5-9D7D-4DB9-9F20-214DA6280571}"/>
    <dgm:cxn modelId="{95307BAB-0589-4752-89BA-997B563A503F}" srcId="{F7F9DD55-CD54-44BE-9CE5-41D658D33A9C}" destId="{3F1FB0FB-B893-4ED6-B914-CA61FB70DC1F}" srcOrd="3" destOrd="0" parTransId="{7E742D76-C4FA-415E-8B17-CF9CD0B3DE1F}" sibTransId="{E67E7271-80F5-4D54-B63B-F3F390FD494C}"/>
    <dgm:cxn modelId="{9356AEB3-225B-4591-863E-895B00EC75DF}" type="presOf" srcId="{3F1FB0FB-B893-4ED6-B914-CA61FB70DC1F}" destId="{839FB241-2B1F-44E5-BF10-9986C24A2EE1}" srcOrd="0" destOrd="0" presId="urn:microsoft.com/office/officeart/2005/8/layout/hProcess9"/>
    <dgm:cxn modelId="{A07826EF-5CDF-44B2-A4B4-6C3F96E9EBF9}" type="presOf" srcId="{F2C5AC80-F6A0-43C4-94F7-984F1C67D6B5}" destId="{CDB95091-7FDA-4910-BBA2-C24B6E649387}" srcOrd="0" destOrd="0" presId="urn:microsoft.com/office/officeart/2005/8/layout/hProcess9"/>
    <dgm:cxn modelId="{73B9C752-036E-484F-BD3D-21A4D70B4041}" type="presParOf" srcId="{7484F07D-4A9B-456C-80CB-8ED85B58C1F2}" destId="{EE94D77A-0D58-4841-BB8A-29B9219FE3FD}" srcOrd="0" destOrd="0" presId="urn:microsoft.com/office/officeart/2005/8/layout/hProcess9"/>
    <dgm:cxn modelId="{E7F379BA-DEF6-4473-9887-0DCC19AD8813}" type="presParOf" srcId="{7484F07D-4A9B-456C-80CB-8ED85B58C1F2}" destId="{302108AB-DB29-463A-B34C-ED8AB573FB8E}" srcOrd="1" destOrd="0" presId="urn:microsoft.com/office/officeart/2005/8/layout/hProcess9"/>
    <dgm:cxn modelId="{5388AE02-27FD-4366-8828-0ABAD101538D}" type="presParOf" srcId="{302108AB-DB29-463A-B34C-ED8AB573FB8E}" destId="{BD897324-FFD9-4E49-8082-BB978F25F4CB}" srcOrd="0" destOrd="0" presId="urn:microsoft.com/office/officeart/2005/8/layout/hProcess9"/>
    <dgm:cxn modelId="{FC6EB3D4-0B6F-47E6-8059-8ABB2A965497}" type="presParOf" srcId="{302108AB-DB29-463A-B34C-ED8AB573FB8E}" destId="{57A4B3B3-55A1-44D2-8493-7638017DCF6C}" srcOrd="1" destOrd="0" presId="urn:microsoft.com/office/officeart/2005/8/layout/hProcess9"/>
    <dgm:cxn modelId="{6E14B70D-46C3-4A18-9FE4-73568B3B674A}" type="presParOf" srcId="{302108AB-DB29-463A-B34C-ED8AB573FB8E}" destId="{CDB95091-7FDA-4910-BBA2-C24B6E649387}" srcOrd="2" destOrd="0" presId="urn:microsoft.com/office/officeart/2005/8/layout/hProcess9"/>
    <dgm:cxn modelId="{810375E9-E36C-4677-BD6A-7B8537C5C11F}" type="presParOf" srcId="{302108AB-DB29-463A-B34C-ED8AB573FB8E}" destId="{432A8C40-A42F-46D5-986F-26DAEE87FDC1}" srcOrd="3" destOrd="0" presId="urn:microsoft.com/office/officeart/2005/8/layout/hProcess9"/>
    <dgm:cxn modelId="{A06BF305-E91D-41AB-B22A-D830AAF1A335}" type="presParOf" srcId="{302108AB-DB29-463A-B34C-ED8AB573FB8E}" destId="{03AD8BE3-6741-4818-8926-FC998EFF6202}" srcOrd="4" destOrd="0" presId="urn:microsoft.com/office/officeart/2005/8/layout/hProcess9"/>
    <dgm:cxn modelId="{DAC32D7A-6315-4E0F-9FC4-F5293FC09616}" type="presParOf" srcId="{302108AB-DB29-463A-B34C-ED8AB573FB8E}" destId="{340A99BA-4C53-4ECC-9E38-649A3F01F6EC}" srcOrd="5" destOrd="0" presId="urn:microsoft.com/office/officeart/2005/8/layout/hProcess9"/>
    <dgm:cxn modelId="{65FF3EB0-BEDF-401B-A37F-473A32F2EADC}" type="presParOf" srcId="{302108AB-DB29-463A-B34C-ED8AB573FB8E}" destId="{839FB241-2B1F-44E5-BF10-9986C24A2EE1}"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F9DD55-CD54-44BE-9CE5-41D658D33A9C}" type="doc">
      <dgm:prSet loTypeId="urn:microsoft.com/office/officeart/2005/8/layout/hProcess9" loCatId="process" qsTypeId="urn:microsoft.com/office/officeart/2005/8/quickstyle/simple1" qsCatId="simple" csTypeId="urn:microsoft.com/office/officeart/2005/8/colors/accent1_2" csCatId="accent1" phldr="1"/>
      <dgm:spPr/>
    </dgm:pt>
    <dgm:pt modelId="{E3EFFB83-BCDA-4B48-9D6B-8ACB216A98BA}">
      <dgm:prSet phldrT="[Text]"/>
      <dgm:spPr>
        <a:solidFill>
          <a:schemeClr val="accent6"/>
        </a:solidFill>
      </dgm:spPr>
      <dgm:t>
        <a:bodyPr/>
        <a:lstStyle/>
        <a:p>
          <a:r>
            <a:rPr lang="en-GB" dirty="0"/>
            <a:t>Request Falcon9 html using HTTP GET method</a:t>
          </a:r>
        </a:p>
      </dgm:t>
    </dgm:pt>
    <dgm:pt modelId="{7BDA4A37-A803-4BAC-A967-21B3A480A882}" type="parTrans" cxnId="{538EF965-8424-48E4-B460-13AAD610F108}">
      <dgm:prSet/>
      <dgm:spPr/>
      <dgm:t>
        <a:bodyPr/>
        <a:lstStyle/>
        <a:p>
          <a:endParaRPr lang="en-GB"/>
        </a:p>
      </dgm:t>
    </dgm:pt>
    <dgm:pt modelId="{EC7A0909-B79F-4246-BC6B-BC5FCB5DB076}" type="sibTrans" cxnId="{538EF965-8424-48E4-B460-13AAD610F108}">
      <dgm:prSet/>
      <dgm:spPr/>
      <dgm:t>
        <a:bodyPr/>
        <a:lstStyle/>
        <a:p>
          <a:endParaRPr lang="en-GB"/>
        </a:p>
      </dgm:t>
    </dgm:pt>
    <dgm:pt modelId="{F2C5AC80-F6A0-43C4-94F7-984F1C67D6B5}">
      <dgm:prSet phldrT="[Text]"/>
      <dgm:spPr>
        <a:solidFill>
          <a:schemeClr val="accent6"/>
        </a:solidFill>
      </dgm:spPr>
      <dgm:t>
        <a:bodyPr/>
        <a:lstStyle/>
        <a:p>
          <a:r>
            <a:rPr lang="en-GB" dirty="0"/>
            <a:t>Create beautiful soup object from the HTML response</a:t>
          </a:r>
        </a:p>
      </dgm:t>
    </dgm:pt>
    <dgm:pt modelId="{7AEEDF9B-EBCE-4B29-974F-5E55818B38E4}" type="parTrans" cxnId="{9DECDB96-4E41-4203-860C-AFF3E258C7AC}">
      <dgm:prSet/>
      <dgm:spPr/>
      <dgm:t>
        <a:bodyPr/>
        <a:lstStyle/>
        <a:p>
          <a:endParaRPr lang="en-GB"/>
        </a:p>
      </dgm:t>
    </dgm:pt>
    <dgm:pt modelId="{E4480B2A-7CB4-4FC4-8D17-05354E4A6755}" type="sibTrans" cxnId="{9DECDB96-4E41-4203-860C-AFF3E258C7AC}">
      <dgm:prSet/>
      <dgm:spPr/>
      <dgm:t>
        <a:bodyPr/>
        <a:lstStyle/>
        <a:p>
          <a:endParaRPr lang="en-GB"/>
        </a:p>
      </dgm:t>
    </dgm:pt>
    <dgm:pt modelId="{636E7A0B-99EF-42E9-A871-78B04CD8F818}">
      <dgm:prSet phldrT="[Text]"/>
      <dgm:spPr>
        <a:solidFill>
          <a:schemeClr val="accent6"/>
        </a:solidFill>
      </dgm:spPr>
      <dgm:t>
        <a:bodyPr/>
        <a:lstStyle/>
        <a:p>
          <a:r>
            <a:rPr lang="en-GB" dirty="0"/>
            <a:t>Collect relevant data to </a:t>
          </a:r>
          <a:r>
            <a:rPr lang="en-GB" dirty="0" err="1"/>
            <a:t>DataFrame</a:t>
          </a:r>
          <a:endParaRPr lang="en-GB" dirty="0"/>
        </a:p>
      </dgm:t>
    </dgm:pt>
    <dgm:pt modelId="{239EA21E-799F-4254-81C2-B4E973BE5364}" type="parTrans" cxnId="{0645EE9D-8258-4A04-B269-4C40614300E2}">
      <dgm:prSet/>
      <dgm:spPr/>
      <dgm:t>
        <a:bodyPr/>
        <a:lstStyle/>
        <a:p>
          <a:endParaRPr lang="en-GB"/>
        </a:p>
      </dgm:t>
    </dgm:pt>
    <dgm:pt modelId="{A7E591F5-9D7D-4DB9-9F20-214DA6280571}" type="sibTrans" cxnId="{0645EE9D-8258-4A04-B269-4C40614300E2}">
      <dgm:prSet/>
      <dgm:spPr/>
      <dgm:t>
        <a:bodyPr/>
        <a:lstStyle/>
        <a:p>
          <a:endParaRPr lang="en-GB"/>
        </a:p>
      </dgm:t>
    </dgm:pt>
    <dgm:pt modelId="{3F1FB0FB-B893-4ED6-B914-CA61FB70DC1F}">
      <dgm:prSet phldrT="[Text]"/>
      <dgm:spPr>
        <a:solidFill>
          <a:schemeClr val="accent6"/>
        </a:solidFill>
      </dgm:spPr>
      <dgm:t>
        <a:bodyPr/>
        <a:lstStyle/>
        <a:p>
          <a:r>
            <a:rPr lang="en-GB" dirty="0"/>
            <a:t>Convert </a:t>
          </a:r>
          <a:r>
            <a:rPr lang="en-GB" dirty="0" err="1"/>
            <a:t>DataFrame</a:t>
          </a:r>
          <a:r>
            <a:rPr lang="en-GB" dirty="0"/>
            <a:t> to CSV </a:t>
          </a:r>
        </a:p>
      </dgm:t>
    </dgm:pt>
    <dgm:pt modelId="{7E742D76-C4FA-415E-8B17-CF9CD0B3DE1F}" type="parTrans" cxnId="{95307BAB-0589-4752-89BA-997B563A503F}">
      <dgm:prSet/>
      <dgm:spPr/>
      <dgm:t>
        <a:bodyPr/>
        <a:lstStyle/>
        <a:p>
          <a:endParaRPr lang="en-GB"/>
        </a:p>
      </dgm:t>
    </dgm:pt>
    <dgm:pt modelId="{E67E7271-80F5-4D54-B63B-F3F390FD494C}" type="sibTrans" cxnId="{95307BAB-0589-4752-89BA-997B563A503F}">
      <dgm:prSet/>
      <dgm:spPr/>
      <dgm:t>
        <a:bodyPr/>
        <a:lstStyle/>
        <a:p>
          <a:endParaRPr lang="en-GB"/>
        </a:p>
      </dgm:t>
    </dgm:pt>
    <dgm:pt modelId="{7484F07D-4A9B-456C-80CB-8ED85B58C1F2}" type="pres">
      <dgm:prSet presAssocID="{F7F9DD55-CD54-44BE-9CE5-41D658D33A9C}" presName="CompostProcess" presStyleCnt="0">
        <dgm:presLayoutVars>
          <dgm:dir/>
          <dgm:resizeHandles val="exact"/>
        </dgm:presLayoutVars>
      </dgm:prSet>
      <dgm:spPr/>
    </dgm:pt>
    <dgm:pt modelId="{EE94D77A-0D58-4841-BB8A-29B9219FE3FD}" type="pres">
      <dgm:prSet presAssocID="{F7F9DD55-CD54-44BE-9CE5-41D658D33A9C}" presName="arrow" presStyleLbl="bgShp" presStyleIdx="0" presStyleCnt="1"/>
      <dgm:spPr>
        <a:solidFill>
          <a:schemeClr val="accent6">
            <a:lumMod val="20000"/>
            <a:lumOff val="80000"/>
          </a:schemeClr>
        </a:solidFill>
      </dgm:spPr>
    </dgm:pt>
    <dgm:pt modelId="{302108AB-DB29-463A-B34C-ED8AB573FB8E}" type="pres">
      <dgm:prSet presAssocID="{F7F9DD55-CD54-44BE-9CE5-41D658D33A9C}" presName="linearProcess" presStyleCnt="0"/>
      <dgm:spPr/>
    </dgm:pt>
    <dgm:pt modelId="{BD897324-FFD9-4E49-8082-BB978F25F4CB}" type="pres">
      <dgm:prSet presAssocID="{E3EFFB83-BCDA-4B48-9D6B-8ACB216A98BA}" presName="textNode" presStyleLbl="node1" presStyleIdx="0" presStyleCnt="4">
        <dgm:presLayoutVars>
          <dgm:bulletEnabled val="1"/>
        </dgm:presLayoutVars>
      </dgm:prSet>
      <dgm:spPr/>
    </dgm:pt>
    <dgm:pt modelId="{57A4B3B3-55A1-44D2-8493-7638017DCF6C}" type="pres">
      <dgm:prSet presAssocID="{EC7A0909-B79F-4246-BC6B-BC5FCB5DB076}" presName="sibTrans" presStyleCnt="0"/>
      <dgm:spPr/>
    </dgm:pt>
    <dgm:pt modelId="{CDB95091-7FDA-4910-BBA2-C24B6E649387}" type="pres">
      <dgm:prSet presAssocID="{F2C5AC80-F6A0-43C4-94F7-984F1C67D6B5}" presName="textNode" presStyleLbl="node1" presStyleIdx="1" presStyleCnt="4">
        <dgm:presLayoutVars>
          <dgm:bulletEnabled val="1"/>
        </dgm:presLayoutVars>
      </dgm:prSet>
      <dgm:spPr/>
    </dgm:pt>
    <dgm:pt modelId="{432A8C40-A42F-46D5-986F-26DAEE87FDC1}" type="pres">
      <dgm:prSet presAssocID="{E4480B2A-7CB4-4FC4-8D17-05354E4A6755}" presName="sibTrans" presStyleCnt="0"/>
      <dgm:spPr/>
    </dgm:pt>
    <dgm:pt modelId="{03AD8BE3-6741-4818-8926-FC998EFF6202}" type="pres">
      <dgm:prSet presAssocID="{636E7A0B-99EF-42E9-A871-78B04CD8F818}" presName="textNode" presStyleLbl="node1" presStyleIdx="2" presStyleCnt="4">
        <dgm:presLayoutVars>
          <dgm:bulletEnabled val="1"/>
        </dgm:presLayoutVars>
      </dgm:prSet>
      <dgm:spPr/>
    </dgm:pt>
    <dgm:pt modelId="{340A99BA-4C53-4ECC-9E38-649A3F01F6EC}" type="pres">
      <dgm:prSet presAssocID="{A7E591F5-9D7D-4DB9-9F20-214DA6280571}" presName="sibTrans" presStyleCnt="0"/>
      <dgm:spPr/>
    </dgm:pt>
    <dgm:pt modelId="{839FB241-2B1F-44E5-BF10-9986C24A2EE1}" type="pres">
      <dgm:prSet presAssocID="{3F1FB0FB-B893-4ED6-B914-CA61FB70DC1F}" presName="textNode" presStyleLbl="node1" presStyleIdx="3" presStyleCnt="4">
        <dgm:presLayoutVars>
          <dgm:bulletEnabled val="1"/>
        </dgm:presLayoutVars>
      </dgm:prSet>
      <dgm:spPr/>
    </dgm:pt>
  </dgm:ptLst>
  <dgm:cxnLst>
    <dgm:cxn modelId="{1310E733-4216-4A5C-86F1-44B96F284C75}" type="presOf" srcId="{E3EFFB83-BCDA-4B48-9D6B-8ACB216A98BA}" destId="{BD897324-FFD9-4E49-8082-BB978F25F4CB}" srcOrd="0" destOrd="0" presId="urn:microsoft.com/office/officeart/2005/8/layout/hProcess9"/>
    <dgm:cxn modelId="{E079073B-565B-4E88-994B-3D9E7DFD373E}" type="presOf" srcId="{F7F9DD55-CD54-44BE-9CE5-41D658D33A9C}" destId="{7484F07D-4A9B-456C-80CB-8ED85B58C1F2}" srcOrd="0" destOrd="0" presId="urn:microsoft.com/office/officeart/2005/8/layout/hProcess9"/>
    <dgm:cxn modelId="{538EF965-8424-48E4-B460-13AAD610F108}" srcId="{F7F9DD55-CD54-44BE-9CE5-41D658D33A9C}" destId="{E3EFFB83-BCDA-4B48-9D6B-8ACB216A98BA}" srcOrd="0" destOrd="0" parTransId="{7BDA4A37-A803-4BAC-A967-21B3A480A882}" sibTransId="{EC7A0909-B79F-4246-BC6B-BC5FCB5DB076}"/>
    <dgm:cxn modelId="{5041F354-6357-4DA6-9E7A-2DB6777C5731}" type="presOf" srcId="{636E7A0B-99EF-42E9-A871-78B04CD8F818}" destId="{03AD8BE3-6741-4818-8926-FC998EFF6202}" srcOrd="0" destOrd="0" presId="urn:microsoft.com/office/officeart/2005/8/layout/hProcess9"/>
    <dgm:cxn modelId="{9DECDB96-4E41-4203-860C-AFF3E258C7AC}" srcId="{F7F9DD55-CD54-44BE-9CE5-41D658D33A9C}" destId="{F2C5AC80-F6A0-43C4-94F7-984F1C67D6B5}" srcOrd="1" destOrd="0" parTransId="{7AEEDF9B-EBCE-4B29-974F-5E55818B38E4}" sibTransId="{E4480B2A-7CB4-4FC4-8D17-05354E4A6755}"/>
    <dgm:cxn modelId="{0645EE9D-8258-4A04-B269-4C40614300E2}" srcId="{F7F9DD55-CD54-44BE-9CE5-41D658D33A9C}" destId="{636E7A0B-99EF-42E9-A871-78B04CD8F818}" srcOrd="2" destOrd="0" parTransId="{239EA21E-799F-4254-81C2-B4E973BE5364}" sibTransId="{A7E591F5-9D7D-4DB9-9F20-214DA6280571}"/>
    <dgm:cxn modelId="{95307BAB-0589-4752-89BA-997B563A503F}" srcId="{F7F9DD55-CD54-44BE-9CE5-41D658D33A9C}" destId="{3F1FB0FB-B893-4ED6-B914-CA61FB70DC1F}" srcOrd="3" destOrd="0" parTransId="{7E742D76-C4FA-415E-8B17-CF9CD0B3DE1F}" sibTransId="{E67E7271-80F5-4D54-B63B-F3F390FD494C}"/>
    <dgm:cxn modelId="{9356AEB3-225B-4591-863E-895B00EC75DF}" type="presOf" srcId="{3F1FB0FB-B893-4ED6-B914-CA61FB70DC1F}" destId="{839FB241-2B1F-44E5-BF10-9986C24A2EE1}" srcOrd="0" destOrd="0" presId="urn:microsoft.com/office/officeart/2005/8/layout/hProcess9"/>
    <dgm:cxn modelId="{A07826EF-5CDF-44B2-A4B4-6C3F96E9EBF9}" type="presOf" srcId="{F2C5AC80-F6A0-43C4-94F7-984F1C67D6B5}" destId="{CDB95091-7FDA-4910-BBA2-C24B6E649387}" srcOrd="0" destOrd="0" presId="urn:microsoft.com/office/officeart/2005/8/layout/hProcess9"/>
    <dgm:cxn modelId="{73B9C752-036E-484F-BD3D-21A4D70B4041}" type="presParOf" srcId="{7484F07D-4A9B-456C-80CB-8ED85B58C1F2}" destId="{EE94D77A-0D58-4841-BB8A-29B9219FE3FD}" srcOrd="0" destOrd="0" presId="urn:microsoft.com/office/officeart/2005/8/layout/hProcess9"/>
    <dgm:cxn modelId="{E7F379BA-DEF6-4473-9887-0DCC19AD8813}" type="presParOf" srcId="{7484F07D-4A9B-456C-80CB-8ED85B58C1F2}" destId="{302108AB-DB29-463A-B34C-ED8AB573FB8E}" srcOrd="1" destOrd="0" presId="urn:microsoft.com/office/officeart/2005/8/layout/hProcess9"/>
    <dgm:cxn modelId="{5388AE02-27FD-4366-8828-0ABAD101538D}" type="presParOf" srcId="{302108AB-DB29-463A-B34C-ED8AB573FB8E}" destId="{BD897324-FFD9-4E49-8082-BB978F25F4CB}" srcOrd="0" destOrd="0" presId="urn:microsoft.com/office/officeart/2005/8/layout/hProcess9"/>
    <dgm:cxn modelId="{FC6EB3D4-0B6F-47E6-8059-8ABB2A965497}" type="presParOf" srcId="{302108AB-DB29-463A-B34C-ED8AB573FB8E}" destId="{57A4B3B3-55A1-44D2-8493-7638017DCF6C}" srcOrd="1" destOrd="0" presId="urn:microsoft.com/office/officeart/2005/8/layout/hProcess9"/>
    <dgm:cxn modelId="{6E14B70D-46C3-4A18-9FE4-73568B3B674A}" type="presParOf" srcId="{302108AB-DB29-463A-B34C-ED8AB573FB8E}" destId="{CDB95091-7FDA-4910-BBA2-C24B6E649387}" srcOrd="2" destOrd="0" presId="urn:microsoft.com/office/officeart/2005/8/layout/hProcess9"/>
    <dgm:cxn modelId="{810375E9-E36C-4677-BD6A-7B8537C5C11F}" type="presParOf" srcId="{302108AB-DB29-463A-B34C-ED8AB573FB8E}" destId="{432A8C40-A42F-46D5-986F-26DAEE87FDC1}" srcOrd="3" destOrd="0" presId="urn:microsoft.com/office/officeart/2005/8/layout/hProcess9"/>
    <dgm:cxn modelId="{A06BF305-E91D-41AB-B22A-D830AAF1A335}" type="presParOf" srcId="{302108AB-DB29-463A-B34C-ED8AB573FB8E}" destId="{03AD8BE3-6741-4818-8926-FC998EFF6202}" srcOrd="4" destOrd="0" presId="urn:microsoft.com/office/officeart/2005/8/layout/hProcess9"/>
    <dgm:cxn modelId="{DAC32D7A-6315-4E0F-9FC4-F5293FC09616}" type="presParOf" srcId="{302108AB-DB29-463A-B34C-ED8AB573FB8E}" destId="{340A99BA-4C53-4ECC-9E38-649A3F01F6EC}" srcOrd="5" destOrd="0" presId="urn:microsoft.com/office/officeart/2005/8/layout/hProcess9"/>
    <dgm:cxn modelId="{65FF3EB0-BEDF-401B-A37F-473A32F2EADC}" type="presParOf" srcId="{302108AB-DB29-463A-B34C-ED8AB573FB8E}" destId="{839FB241-2B1F-44E5-BF10-9986C24A2EE1}" srcOrd="6"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F080E0-9D5D-4BEB-95DD-274AD13E2F4B}" type="doc">
      <dgm:prSet loTypeId="urn:microsoft.com/office/officeart/2005/8/layout/hChevron3" loCatId="process" qsTypeId="urn:microsoft.com/office/officeart/2005/8/quickstyle/simple1" qsCatId="simple" csTypeId="urn:microsoft.com/office/officeart/2005/8/colors/accent1_2" csCatId="accent1" phldr="1"/>
      <dgm:spPr/>
    </dgm:pt>
    <dgm:pt modelId="{2666413C-92CA-4DF1-8AA7-46727CAA102A}">
      <dgm:prSet phldrT="[Text]"/>
      <dgm:spPr/>
      <dgm:t>
        <a:bodyPr/>
        <a:lstStyle/>
        <a:p>
          <a:r>
            <a:rPr lang="en-GB" dirty="0"/>
            <a:t>API Request and read response into Data frame</a:t>
          </a:r>
        </a:p>
      </dgm:t>
    </dgm:pt>
    <dgm:pt modelId="{E3F2ABED-A3DB-4960-A5BE-57990732D401}" type="parTrans" cxnId="{0FDF0B61-7565-4F0F-85FF-7449BF984EEA}">
      <dgm:prSet/>
      <dgm:spPr/>
      <dgm:t>
        <a:bodyPr/>
        <a:lstStyle/>
        <a:p>
          <a:endParaRPr lang="en-GB"/>
        </a:p>
      </dgm:t>
    </dgm:pt>
    <dgm:pt modelId="{DB9CA8F0-B0C2-4EBC-BA2A-163A506C7070}" type="sibTrans" cxnId="{0FDF0B61-7565-4F0F-85FF-7449BF984EEA}">
      <dgm:prSet/>
      <dgm:spPr/>
      <dgm:t>
        <a:bodyPr/>
        <a:lstStyle/>
        <a:p>
          <a:endParaRPr lang="en-GB"/>
        </a:p>
      </dgm:t>
    </dgm:pt>
    <dgm:pt modelId="{9CA4A97A-5433-4F18-9827-D47C5BA827B7}">
      <dgm:prSet phldrT="[Text]"/>
      <dgm:spPr/>
      <dgm:t>
        <a:bodyPr/>
        <a:lstStyle/>
        <a:p>
          <a:r>
            <a:rPr lang="en-GB" dirty="0"/>
            <a:t>Convert Dictionary to Data frame, filter for Falcon9 launches &amp; convert to CSV</a:t>
          </a:r>
        </a:p>
      </dgm:t>
    </dgm:pt>
    <dgm:pt modelId="{53F16B7B-A663-48FC-BD5B-359E64523A51}" type="parTrans" cxnId="{A7891538-79B5-466B-B74B-EE749DC5AC3B}">
      <dgm:prSet/>
      <dgm:spPr/>
      <dgm:t>
        <a:bodyPr/>
        <a:lstStyle/>
        <a:p>
          <a:endParaRPr lang="en-GB"/>
        </a:p>
      </dgm:t>
    </dgm:pt>
    <dgm:pt modelId="{CD90ACDD-1A1B-444F-84A5-4E5202C10864}" type="sibTrans" cxnId="{A7891538-79B5-466B-B74B-EE749DC5AC3B}">
      <dgm:prSet/>
      <dgm:spPr/>
      <dgm:t>
        <a:bodyPr/>
        <a:lstStyle/>
        <a:p>
          <a:endParaRPr lang="en-GB"/>
        </a:p>
      </dgm:t>
    </dgm:pt>
    <dgm:pt modelId="{DB2C9F28-E608-486C-B510-76B59594A8D0}">
      <dgm:prSet phldrT="[Text]"/>
      <dgm:spPr/>
      <dgm:t>
        <a:bodyPr/>
        <a:lstStyle/>
        <a:p>
          <a:r>
            <a:rPr lang="en-GB" dirty="0"/>
            <a:t>Declare Global Variables</a:t>
          </a:r>
        </a:p>
      </dgm:t>
    </dgm:pt>
    <dgm:pt modelId="{8F6DA307-CBDE-45D7-8CDB-557AEBDDDB08}" type="parTrans" cxnId="{5128BCEA-26AF-4094-9083-AA085B311B1B}">
      <dgm:prSet/>
      <dgm:spPr/>
      <dgm:t>
        <a:bodyPr/>
        <a:lstStyle/>
        <a:p>
          <a:endParaRPr lang="en-GB"/>
        </a:p>
      </dgm:t>
    </dgm:pt>
    <dgm:pt modelId="{F29FDEC5-4730-4DE1-8C2E-9D4170A38642}" type="sibTrans" cxnId="{5128BCEA-26AF-4094-9083-AA085B311B1B}">
      <dgm:prSet/>
      <dgm:spPr/>
      <dgm:t>
        <a:bodyPr/>
        <a:lstStyle/>
        <a:p>
          <a:endParaRPr lang="en-GB"/>
        </a:p>
      </dgm:t>
    </dgm:pt>
    <dgm:pt modelId="{19D1E627-5CD5-4D97-BCF9-06E5834F9714}">
      <dgm:prSet phldrT="[Text]"/>
      <dgm:spPr/>
      <dgm:t>
        <a:bodyPr/>
        <a:lstStyle/>
        <a:p>
          <a:r>
            <a:rPr lang="en-GB" dirty="0"/>
            <a:t>Call helper functions with API calls to populate global variables</a:t>
          </a:r>
        </a:p>
      </dgm:t>
    </dgm:pt>
    <dgm:pt modelId="{338D461B-2EA8-49EA-B1DB-3662E5997C05}" type="parTrans" cxnId="{6E98085B-7EC2-477D-A7F3-F8F566F22A37}">
      <dgm:prSet/>
      <dgm:spPr/>
      <dgm:t>
        <a:bodyPr/>
        <a:lstStyle/>
        <a:p>
          <a:endParaRPr lang="en-GB"/>
        </a:p>
      </dgm:t>
    </dgm:pt>
    <dgm:pt modelId="{6FC0FCCD-5ED4-48EF-84F7-BE6E9AF057F6}" type="sibTrans" cxnId="{6E98085B-7EC2-477D-A7F3-F8F566F22A37}">
      <dgm:prSet/>
      <dgm:spPr/>
      <dgm:t>
        <a:bodyPr/>
        <a:lstStyle/>
        <a:p>
          <a:endParaRPr lang="en-GB"/>
        </a:p>
      </dgm:t>
    </dgm:pt>
    <dgm:pt modelId="{477AB47A-4D5E-4377-AEC8-164BDB5FC08F}">
      <dgm:prSet phldrT="[Text]"/>
      <dgm:spPr/>
      <dgm:t>
        <a:bodyPr/>
        <a:lstStyle/>
        <a:p>
          <a:r>
            <a:rPr lang="en-GB" dirty="0"/>
            <a:t>Construct data using a dictionary</a:t>
          </a:r>
        </a:p>
      </dgm:t>
    </dgm:pt>
    <dgm:pt modelId="{215A14C7-97FE-43F6-82DC-C55B97088BC9}" type="parTrans" cxnId="{191B81A5-C49C-47AD-B979-EF14A797D273}">
      <dgm:prSet/>
      <dgm:spPr/>
      <dgm:t>
        <a:bodyPr/>
        <a:lstStyle/>
        <a:p>
          <a:endParaRPr lang="en-GB"/>
        </a:p>
      </dgm:t>
    </dgm:pt>
    <dgm:pt modelId="{DA46B1D3-2DBD-4E4B-B21E-C465B75F825D}" type="sibTrans" cxnId="{191B81A5-C49C-47AD-B979-EF14A797D273}">
      <dgm:prSet/>
      <dgm:spPr/>
      <dgm:t>
        <a:bodyPr/>
        <a:lstStyle/>
        <a:p>
          <a:endParaRPr lang="en-GB"/>
        </a:p>
      </dgm:t>
    </dgm:pt>
    <dgm:pt modelId="{1521264C-A61C-44C1-A8AF-33934E708384}" type="pres">
      <dgm:prSet presAssocID="{D6F080E0-9D5D-4BEB-95DD-274AD13E2F4B}" presName="Name0" presStyleCnt="0">
        <dgm:presLayoutVars>
          <dgm:dir/>
          <dgm:resizeHandles val="exact"/>
        </dgm:presLayoutVars>
      </dgm:prSet>
      <dgm:spPr/>
    </dgm:pt>
    <dgm:pt modelId="{AE2F7E8F-BC06-424E-9A15-574E6E252329}" type="pres">
      <dgm:prSet presAssocID="{2666413C-92CA-4DF1-8AA7-46727CAA102A}" presName="parTxOnly" presStyleLbl="node1" presStyleIdx="0" presStyleCnt="5">
        <dgm:presLayoutVars>
          <dgm:bulletEnabled val="1"/>
        </dgm:presLayoutVars>
      </dgm:prSet>
      <dgm:spPr/>
    </dgm:pt>
    <dgm:pt modelId="{34A974D1-84FC-496C-93E2-AC9D8BF0926F}" type="pres">
      <dgm:prSet presAssocID="{DB9CA8F0-B0C2-4EBC-BA2A-163A506C7070}" presName="parSpace" presStyleCnt="0"/>
      <dgm:spPr/>
    </dgm:pt>
    <dgm:pt modelId="{4FDBC4FD-A52C-4766-90A6-CADB43DF676F}" type="pres">
      <dgm:prSet presAssocID="{DB2C9F28-E608-486C-B510-76B59594A8D0}" presName="parTxOnly" presStyleLbl="node1" presStyleIdx="1" presStyleCnt="5">
        <dgm:presLayoutVars>
          <dgm:bulletEnabled val="1"/>
        </dgm:presLayoutVars>
      </dgm:prSet>
      <dgm:spPr/>
    </dgm:pt>
    <dgm:pt modelId="{DDDD7FA2-CC76-49CE-AA30-20F6D4568222}" type="pres">
      <dgm:prSet presAssocID="{F29FDEC5-4730-4DE1-8C2E-9D4170A38642}" presName="parSpace" presStyleCnt="0"/>
      <dgm:spPr/>
    </dgm:pt>
    <dgm:pt modelId="{C4CCE212-0243-4E95-974F-33147F12E18F}" type="pres">
      <dgm:prSet presAssocID="{19D1E627-5CD5-4D97-BCF9-06E5834F9714}" presName="parTxOnly" presStyleLbl="node1" presStyleIdx="2" presStyleCnt="5">
        <dgm:presLayoutVars>
          <dgm:bulletEnabled val="1"/>
        </dgm:presLayoutVars>
      </dgm:prSet>
      <dgm:spPr/>
    </dgm:pt>
    <dgm:pt modelId="{CB8EE127-6CC3-4A6A-B0BF-AB71580B1AF7}" type="pres">
      <dgm:prSet presAssocID="{6FC0FCCD-5ED4-48EF-84F7-BE6E9AF057F6}" presName="parSpace" presStyleCnt="0"/>
      <dgm:spPr/>
    </dgm:pt>
    <dgm:pt modelId="{A53C5874-9149-42C0-AF4F-4CEC24C65EDE}" type="pres">
      <dgm:prSet presAssocID="{477AB47A-4D5E-4377-AEC8-164BDB5FC08F}" presName="parTxOnly" presStyleLbl="node1" presStyleIdx="3" presStyleCnt="5">
        <dgm:presLayoutVars>
          <dgm:bulletEnabled val="1"/>
        </dgm:presLayoutVars>
      </dgm:prSet>
      <dgm:spPr/>
    </dgm:pt>
    <dgm:pt modelId="{5A680C0E-BC30-402A-A0F2-BD7E24F8D22F}" type="pres">
      <dgm:prSet presAssocID="{DA46B1D3-2DBD-4E4B-B21E-C465B75F825D}" presName="parSpace" presStyleCnt="0"/>
      <dgm:spPr/>
    </dgm:pt>
    <dgm:pt modelId="{B216A69D-0E34-47CE-A99E-DAA459A134B7}" type="pres">
      <dgm:prSet presAssocID="{9CA4A97A-5433-4F18-9827-D47C5BA827B7}" presName="parTxOnly" presStyleLbl="node1" presStyleIdx="4" presStyleCnt="5">
        <dgm:presLayoutVars>
          <dgm:bulletEnabled val="1"/>
        </dgm:presLayoutVars>
      </dgm:prSet>
      <dgm:spPr/>
    </dgm:pt>
  </dgm:ptLst>
  <dgm:cxnLst>
    <dgm:cxn modelId="{300A2F08-2692-4E38-8C38-95CD6F8E93AA}" type="presOf" srcId="{9CA4A97A-5433-4F18-9827-D47C5BA827B7}" destId="{B216A69D-0E34-47CE-A99E-DAA459A134B7}" srcOrd="0" destOrd="0" presId="urn:microsoft.com/office/officeart/2005/8/layout/hChevron3"/>
    <dgm:cxn modelId="{6BA3EA27-1820-4E21-8B33-385B94F0C67E}" type="presOf" srcId="{477AB47A-4D5E-4377-AEC8-164BDB5FC08F}" destId="{A53C5874-9149-42C0-AF4F-4CEC24C65EDE}" srcOrd="0" destOrd="0" presId="urn:microsoft.com/office/officeart/2005/8/layout/hChevron3"/>
    <dgm:cxn modelId="{A7891538-79B5-466B-B74B-EE749DC5AC3B}" srcId="{D6F080E0-9D5D-4BEB-95DD-274AD13E2F4B}" destId="{9CA4A97A-5433-4F18-9827-D47C5BA827B7}" srcOrd="4" destOrd="0" parTransId="{53F16B7B-A663-48FC-BD5B-359E64523A51}" sibTransId="{CD90ACDD-1A1B-444F-84A5-4E5202C10864}"/>
    <dgm:cxn modelId="{6E98085B-7EC2-477D-A7F3-F8F566F22A37}" srcId="{D6F080E0-9D5D-4BEB-95DD-274AD13E2F4B}" destId="{19D1E627-5CD5-4D97-BCF9-06E5834F9714}" srcOrd="2" destOrd="0" parTransId="{338D461B-2EA8-49EA-B1DB-3662E5997C05}" sibTransId="{6FC0FCCD-5ED4-48EF-84F7-BE6E9AF057F6}"/>
    <dgm:cxn modelId="{0FDF0B61-7565-4F0F-85FF-7449BF984EEA}" srcId="{D6F080E0-9D5D-4BEB-95DD-274AD13E2F4B}" destId="{2666413C-92CA-4DF1-8AA7-46727CAA102A}" srcOrd="0" destOrd="0" parTransId="{E3F2ABED-A3DB-4960-A5BE-57990732D401}" sibTransId="{DB9CA8F0-B0C2-4EBC-BA2A-163A506C7070}"/>
    <dgm:cxn modelId="{98F07F50-1C52-42FE-BF81-13E2AD860130}" type="presOf" srcId="{2666413C-92CA-4DF1-8AA7-46727CAA102A}" destId="{AE2F7E8F-BC06-424E-9A15-574E6E252329}" srcOrd="0" destOrd="0" presId="urn:microsoft.com/office/officeart/2005/8/layout/hChevron3"/>
    <dgm:cxn modelId="{6801517F-15BC-49B1-8FE9-A7A3B7B31CA7}" type="presOf" srcId="{D6F080E0-9D5D-4BEB-95DD-274AD13E2F4B}" destId="{1521264C-A61C-44C1-A8AF-33934E708384}" srcOrd="0" destOrd="0" presId="urn:microsoft.com/office/officeart/2005/8/layout/hChevron3"/>
    <dgm:cxn modelId="{191B81A5-C49C-47AD-B979-EF14A797D273}" srcId="{D6F080E0-9D5D-4BEB-95DD-274AD13E2F4B}" destId="{477AB47A-4D5E-4377-AEC8-164BDB5FC08F}" srcOrd="3" destOrd="0" parTransId="{215A14C7-97FE-43F6-82DC-C55B97088BC9}" sibTransId="{DA46B1D3-2DBD-4E4B-B21E-C465B75F825D}"/>
    <dgm:cxn modelId="{3975F3AB-D89F-4D2F-8157-8FDC50CE3C87}" type="presOf" srcId="{DB2C9F28-E608-486C-B510-76B59594A8D0}" destId="{4FDBC4FD-A52C-4766-90A6-CADB43DF676F}" srcOrd="0" destOrd="0" presId="urn:microsoft.com/office/officeart/2005/8/layout/hChevron3"/>
    <dgm:cxn modelId="{B5749BE4-992C-4ED3-81A7-5BCBE6EFA903}" type="presOf" srcId="{19D1E627-5CD5-4D97-BCF9-06E5834F9714}" destId="{C4CCE212-0243-4E95-974F-33147F12E18F}" srcOrd="0" destOrd="0" presId="urn:microsoft.com/office/officeart/2005/8/layout/hChevron3"/>
    <dgm:cxn modelId="{5128BCEA-26AF-4094-9083-AA085B311B1B}" srcId="{D6F080E0-9D5D-4BEB-95DD-274AD13E2F4B}" destId="{DB2C9F28-E608-486C-B510-76B59594A8D0}" srcOrd="1" destOrd="0" parTransId="{8F6DA307-CBDE-45D7-8CDB-557AEBDDDB08}" sibTransId="{F29FDEC5-4730-4DE1-8C2E-9D4170A38642}"/>
    <dgm:cxn modelId="{FC83EDE6-A424-4B71-A77D-8A82A9E65182}" type="presParOf" srcId="{1521264C-A61C-44C1-A8AF-33934E708384}" destId="{AE2F7E8F-BC06-424E-9A15-574E6E252329}" srcOrd="0" destOrd="0" presId="urn:microsoft.com/office/officeart/2005/8/layout/hChevron3"/>
    <dgm:cxn modelId="{E03563C7-AFA9-4415-9768-11B692A83532}" type="presParOf" srcId="{1521264C-A61C-44C1-A8AF-33934E708384}" destId="{34A974D1-84FC-496C-93E2-AC9D8BF0926F}" srcOrd="1" destOrd="0" presId="urn:microsoft.com/office/officeart/2005/8/layout/hChevron3"/>
    <dgm:cxn modelId="{EC87118C-B623-47E8-BBF8-847818362F17}" type="presParOf" srcId="{1521264C-A61C-44C1-A8AF-33934E708384}" destId="{4FDBC4FD-A52C-4766-90A6-CADB43DF676F}" srcOrd="2" destOrd="0" presId="urn:microsoft.com/office/officeart/2005/8/layout/hChevron3"/>
    <dgm:cxn modelId="{C511750D-2C80-41FD-80AD-213E0A307755}" type="presParOf" srcId="{1521264C-A61C-44C1-A8AF-33934E708384}" destId="{DDDD7FA2-CC76-49CE-AA30-20F6D4568222}" srcOrd="3" destOrd="0" presId="urn:microsoft.com/office/officeart/2005/8/layout/hChevron3"/>
    <dgm:cxn modelId="{9E0BC008-6B76-4276-8C72-8AFE332F256A}" type="presParOf" srcId="{1521264C-A61C-44C1-A8AF-33934E708384}" destId="{C4CCE212-0243-4E95-974F-33147F12E18F}" srcOrd="4" destOrd="0" presId="urn:microsoft.com/office/officeart/2005/8/layout/hChevron3"/>
    <dgm:cxn modelId="{152C0992-0C84-45EE-BDBF-A2DE57EDB4A0}" type="presParOf" srcId="{1521264C-A61C-44C1-A8AF-33934E708384}" destId="{CB8EE127-6CC3-4A6A-B0BF-AB71580B1AF7}" srcOrd="5" destOrd="0" presId="urn:microsoft.com/office/officeart/2005/8/layout/hChevron3"/>
    <dgm:cxn modelId="{030058CB-CC7D-4D0A-B874-51AB1E660C24}" type="presParOf" srcId="{1521264C-A61C-44C1-A8AF-33934E708384}" destId="{A53C5874-9149-42C0-AF4F-4CEC24C65EDE}" srcOrd="6" destOrd="0" presId="urn:microsoft.com/office/officeart/2005/8/layout/hChevron3"/>
    <dgm:cxn modelId="{805798DC-0517-4092-8714-23F127CCC3BF}" type="presParOf" srcId="{1521264C-A61C-44C1-A8AF-33934E708384}" destId="{5A680C0E-BC30-402A-A0F2-BD7E24F8D22F}" srcOrd="7" destOrd="0" presId="urn:microsoft.com/office/officeart/2005/8/layout/hChevron3"/>
    <dgm:cxn modelId="{3770379F-D627-4D99-8427-FD0F04B656D7}" type="presParOf" srcId="{1521264C-A61C-44C1-A8AF-33934E708384}" destId="{B216A69D-0E34-47CE-A99E-DAA459A134B7}"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F080E0-9D5D-4BEB-95DD-274AD13E2F4B}" type="doc">
      <dgm:prSet loTypeId="urn:microsoft.com/office/officeart/2005/8/layout/hChevron3" loCatId="process" qsTypeId="urn:microsoft.com/office/officeart/2005/8/quickstyle/simple1" qsCatId="simple" csTypeId="urn:microsoft.com/office/officeart/2005/8/colors/accent1_2" csCatId="accent1" phldr="1"/>
      <dgm:spPr/>
    </dgm:pt>
    <dgm:pt modelId="{2666413C-92CA-4DF1-8AA7-46727CAA102A}">
      <dgm:prSet phldrT="[Text]"/>
      <dgm:spPr/>
      <dgm:t>
        <a:bodyPr/>
        <a:lstStyle/>
        <a:p>
          <a:r>
            <a:rPr lang="en-GB" dirty="0"/>
            <a:t>Perform HTTP GET to request HTML page</a:t>
          </a:r>
        </a:p>
      </dgm:t>
    </dgm:pt>
    <dgm:pt modelId="{E3F2ABED-A3DB-4960-A5BE-57990732D401}" type="parTrans" cxnId="{0FDF0B61-7565-4F0F-85FF-7449BF984EEA}">
      <dgm:prSet/>
      <dgm:spPr/>
      <dgm:t>
        <a:bodyPr/>
        <a:lstStyle/>
        <a:p>
          <a:endParaRPr lang="en-GB"/>
        </a:p>
      </dgm:t>
    </dgm:pt>
    <dgm:pt modelId="{DB9CA8F0-B0C2-4EBC-BA2A-163A506C7070}" type="sibTrans" cxnId="{0FDF0B61-7565-4F0F-85FF-7449BF984EEA}">
      <dgm:prSet/>
      <dgm:spPr/>
      <dgm:t>
        <a:bodyPr/>
        <a:lstStyle/>
        <a:p>
          <a:endParaRPr lang="en-GB"/>
        </a:p>
      </dgm:t>
    </dgm:pt>
    <dgm:pt modelId="{9CA4A97A-5433-4F18-9827-D47C5BA827B7}">
      <dgm:prSet phldrT="[Text]"/>
      <dgm:spPr/>
      <dgm:t>
        <a:bodyPr/>
        <a:lstStyle/>
        <a:p>
          <a:r>
            <a:rPr lang="en-GB" dirty="0"/>
            <a:t>Call helper functions to fill the dictionary with launch records</a:t>
          </a:r>
        </a:p>
      </dgm:t>
    </dgm:pt>
    <dgm:pt modelId="{53F16B7B-A663-48FC-BD5B-359E64523A51}" type="parTrans" cxnId="{A7891538-79B5-466B-B74B-EE749DC5AC3B}">
      <dgm:prSet/>
      <dgm:spPr/>
      <dgm:t>
        <a:bodyPr/>
        <a:lstStyle/>
        <a:p>
          <a:endParaRPr lang="en-GB"/>
        </a:p>
      </dgm:t>
    </dgm:pt>
    <dgm:pt modelId="{CD90ACDD-1A1B-444F-84A5-4E5202C10864}" type="sibTrans" cxnId="{A7891538-79B5-466B-B74B-EE749DC5AC3B}">
      <dgm:prSet/>
      <dgm:spPr/>
      <dgm:t>
        <a:bodyPr/>
        <a:lstStyle/>
        <a:p>
          <a:endParaRPr lang="en-GB"/>
        </a:p>
      </dgm:t>
    </dgm:pt>
    <dgm:pt modelId="{DB2C9F28-E608-486C-B510-76B59594A8D0}">
      <dgm:prSet phldrT="[Text]"/>
      <dgm:spPr/>
      <dgm:t>
        <a:bodyPr/>
        <a:lstStyle/>
        <a:p>
          <a:r>
            <a:rPr lang="en-GB" dirty="0"/>
            <a:t>Create Beautiful Soup Object</a:t>
          </a:r>
        </a:p>
      </dgm:t>
    </dgm:pt>
    <dgm:pt modelId="{8F6DA307-CBDE-45D7-8CDB-557AEBDDDB08}" type="parTrans" cxnId="{5128BCEA-26AF-4094-9083-AA085B311B1B}">
      <dgm:prSet/>
      <dgm:spPr/>
      <dgm:t>
        <a:bodyPr/>
        <a:lstStyle/>
        <a:p>
          <a:endParaRPr lang="en-GB"/>
        </a:p>
      </dgm:t>
    </dgm:pt>
    <dgm:pt modelId="{F29FDEC5-4730-4DE1-8C2E-9D4170A38642}" type="sibTrans" cxnId="{5128BCEA-26AF-4094-9083-AA085B311B1B}">
      <dgm:prSet/>
      <dgm:spPr/>
      <dgm:t>
        <a:bodyPr/>
        <a:lstStyle/>
        <a:p>
          <a:endParaRPr lang="en-GB"/>
        </a:p>
      </dgm:t>
    </dgm:pt>
    <dgm:pt modelId="{19D1E627-5CD5-4D97-BCF9-06E5834F9714}">
      <dgm:prSet phldrT="[Text]"/>
      <dgm:spPr/>
      <dgm:t>
        <a:bodyPr/>
        <a:lstStyle/>
        <a:p>
          <a:r>
            <a:rPr lang="en-GB" dirty="0"/>
            <a:t>Extract column names from HTML table header</a:t>
          </a:r>
        </a:p>
      </dgm:t>
    </dgm:pt>
    <dgm:pt modelId="{338D461B-2EA8-49EA-B1DB-3662E5997C05}" type="parTrans" cxnId="{6E98085B-7EC2-477D-A7F3-F8F566F22A37}">
      <dgm:prSet/>
      <dgm:spPr/>
      <dgm:t>
        <a:bodyPr/>
        <a:lstStyle/>
        <a:p>
          <a:endParaRPr lang="en-GB"/>
        </a:p>
      </dgm:t>
    </dgm:pt>
    <dgm:pt modelId="{6FC0FCCD-5ED4-48EF-84F7-BE6E9AF057F6}" type="sibTrans" cxnId="{6E98085B-7EC2-477D-A7F3-F8F566F22A37}">
      <dgm:prSet/>
      <dgm:spPr/>
      <dgm:t>
        <a:bodyPr/>
        <a:lstStyle/>
        <a:p>
          <a:endParaRPr lang="en-GB"/>
        </a:p>
      </dgm:t>
    </dgm:pt>
    <dgm:pt modelId="{477AB47A-4D5E-4377-AEC8-164BDB5FC08F}">
      <dgm:prSet phldrT="[Text]"/>
      <dgm:spPr/>
      <dgm:t>
        <a:bodyPr/>
        <a:lstStyle/>
        <a:p>
          <a:r>
            <a:rPr lang="en-GB" dirty="0"/>
            <a:t>Create Dictionary with keys from extracted column names</a:t>
          </a:r>
        </a:p>
      </dgm:t>
    </dgm:pt>
    <dgm:pt modelId="{215A14C7-97FE-43F6-82DC-C55B97088BC9}" type="parTrans" cxnId="{191B81A5-C49C-47AD-B979-EF14A797D273}">
      <dgm:prSet/>
      <dgm:spPr/>
      <dgm:t>
        <a:bodyPr/>
        <a:lstStyle/>
        <a:p>
          <a:endParaRPr lang="en-GB"/>
        </a:p>
      </dgm:t>
    </dgm:pt>
    <dgm:pt modelId="{DA46B1D3-2DBD-4E4B-B21E-C465B75F825D}" type="sibTrans" cxnId="{191B81A5-C49C-47AD-B979-EF14A797D273}">
      <dgm:prSet/>
      <dgm:spPr/>
      <dgm:t>
        <a:bodyPr/>
        <a:lstStyle/>
        <a:p>
          <a:endParaRPr lang="en-GB"/>
        </a:p>
      </dgm:t>
    </dgm:pt>
    <dgm:pt modelId="{3644B74D-9BEE-4B48-9401-10B80A343D32}">
      <dgm:prSet phldrT="[Text]"/>
      <dgm:spPr/>
      <dgm:t>
        <a:bodyPr/>
        <a:lstStyle/>
        <a:p>
          <a:r>
            <a:rPr lang="en-GB" dirty="0"/>
            <a:t>Convert Dictionary to Data Frame</a:t>
          </a:r>
        </a:p>
      </dgm:t>
    </dgm:pt>
    <dgm:pt modelId="{3CFA5986-BB6A-492B-9755-9784309C8B13}" type="parTrans" cxnId="{B047241B-7703-4199-BC30-4A621F7CAC92}">
      <dgm:prSet/>
      <dgm:spPr/>
      <dgm:t>
        <a:bodyPr/>
        <a:lstStyle/>
        <a:p>
          <a:endParaRPr lang="en-GB"/>
        </a:p>
      </dgm:t>
    </dgm:pt>
    <dgm:pt modelId="{F7D33DAF-F0D4-4CA9-91A7-1CE706911376}" type="sibTrans" cxnId="{B047241B-7703-4199-BC30-4A621F7CAC92}">
      <dgm:prSet/>
      <dgm:spPr/>
      <dgm:t>
        <a:bodyPr/>
        <a:lstStyle/>
        <a:p>
          <a:endParaRPr lang="en-GB"/>
        </a:p>
      </dgm:t>
    </dgm:pt>
    <dgm:pt modelId="{1521264C-A61C-44C1-A8AF-33934E708384}" type="pres">
      <dgm:prSet presAssocID="{D6F080E0-9D5D-4BEB-95DD-274AD13E2F4B}" presName="Name0" presStyleCnt="0">
        <dgm:presLayoutVars>
          <dgm:dir/>
          <dgm:resizeHandles val="exact"/>
        </dgm:presLayoutVars>
      </dgm:prSet>
      <dgm:spPr/>
    </dgm:pt>
    <dgm:pt modelId="{AE2F7E8F-BC06-424E-9A15-574E6E252329}" type="pres">
      <dgm:prSet presAssocID="{2666413C-92CA-4DF1-8AA7-46727CAA102A}" presName="parTxOnly" presStyleLbl="node1" presStyleIdx="0" presStyleCnt="6">
        <dgm:presLayoutVars>
          <dgm:bulletEnabled val="1"/>
        </dgm:presLayoutVars>
      </dgm:prSet>
      <dgm:spPr/>
    </dgm:pt>
    <dgm:pt modelId="{34A974D1-84FC-496C-93E2-AC9D8BF0926F}" type="pres">
      <dgm:prSet presAssocID="{DB9CA8F0-B0C2-4EBC-BA2A-163A506C7070}" presName="parSpace" presStyleCnt="0"/>
      <dgm:spPr/>
    </dgm:pt>
    <dgm:pt modelId="{4FDBC4FD-A52C-4766-90A6-CADB43DF676F}" type="pres">
      <dgm:prSet presAssocID="{DB2C9F28-E608-486C-B510-76B59594A8D0}" presName="parTxOnly" presStyleLbl="node1" presStyleIdx="1" presStyleCnt="6">
        <dgm:presLayoutVars>
          <dgm:bulletEnabled val="1"/>
        </dgm:presLayoutVars>
      </dgm:prSet>
      <dgm:spPr/>
    </dgm:pt>
    <dgm:pt modelId="{DDDD7FA2-CC76-49CE-AA30-20F6D4568222}" type="pres">
      <dgm:prSet presAssocID="{F29FDEC5-4730-4DE1-8C2E-9D4170A38642}" presName="parSpace" presStyleCnt="0"/>
      <dgm:spPr/>
    </dgm:pt>
    <dgm:pt modelId="{C4CCE212-0243-4E95-974F-33147F12E18F}" type="pres">
      <dgm:prSet presAssocID="{19D1E627-5CD5-4D97-BCF9-06E5834F9714}" presName="parTxOnly" presStyleLbl="node1" presStyleIdx="2" presStyleCnt="6">
        <dgm:presLayoutVars>
          <dgm:bulletEnabled val="1"/>
        </dgm:presLayoutVars>
      </dgm:prSet>
      <dgm:spPr/>
    </dgm:pt>
    <dgm:pt modelId="{CB8EE127-6CC3-4A6A-B0BF-AB71580B1AF7}" type="pres">
      <dgm:prSet presAssocID="{6FC0FCCD-5ED4-48EF-84F7-BE6E9AF057F6}" presName="parSpace" presStyleCnt="0"/>
      <dgm:spPr/>
    </dgm:pt>
    <dgm:pt modelId="{A53C5874-9149-42C0-AF4F-4CEC24C65EDE}" type="pres">
      <dgm:prSet presAssocID="{477AB47A-4D5E-4377-AEC8-164BDB5FC08F}" presName="parTxOnly" presStyleLbl="node1" presStyleIdx="3" presStyleCnt="6">
        <dgm:presLayoutVars>
          <dgm:bulletEnabled val="1"/>
        </dgm:presLayoutVars>
      </dgm:prSet>
      <dgm:spPr/>
    </dgm:pt>
    <dgm:pt modelId="{5A680C0E-BC30-402A-A0F2-BD7E24F8D22F}" type="pres">
      <dgm:prSet presAssocID="{DA46B1D3-2DBD-4E4B-B21E-C465B75F825D}" presName="parSpace" presStyleCnt="0"/>
      <dgm:spPr/>
    </dgm:pt>
    <dgm:pt modelId="{B216A69D-0E34-47CE-A99E-DAA459A134B7}" type="pres">
      <dgm:prSet presAssocID="{9CA4A97A-5433-4F18-9827-D47C5BA827B7}" presName="parTxOnly" presStyleLbl="node1" presStyleIdx="4" presStyleCnt="6">
        <dgm:presLayoutVars>
          <dgm:bulletEnabled val="1"/>
        </dgm:presLayoutVars>
      </dgm:prSet>
      <dgm:spPr/>
    </dgm:pt>
    <dgm:pt modelId="{14BD238D-009D-416F-BF2F-1623946718D7}" type="pres">
      <dgm:prSet presAssocID="{CD90ACDD-1A1B-444F-84A5-4E5202C10864}" presName="parSpace" presStyleCnt="0"/>
      <dgm:spPr/>
    </dgm:pt>
    <dgm:pt modelId="{8BDC1500-0455-4425-8D78-E9EBF1AC3C46}" type="pres">
      <dgm:prSet presAssocID="{3644B74D-9BEE-4B48-9401-10B80A343D32}" presName="parTxOnly" presStyleLbl="node1" presStyleIdx="5" presStyleCnt="6">
        <dgm:presLayoutVars>
          <dgm:bulletEnabled val="1"/>
        </dgm:presLayoutVars>
      </dgm:prSet>
      <dgm:spPr/>
    </dgm:pt>
  </dgm:ptLst>
  <dgm:cxnLst>
    <dgm:cxn modelId="{300A2F08-2692-4E38-8C38-95CD6F8E93AA}" type="presOf" srcId="{9CA4A97A-5433-4F18-9827-D47C5BA827B7}" destId="{B216A69D-0E34-47CE-A99E-DAA459A134B7}" srcOrd="0" destOrd="0" presId="urn:microsoft.com/office/officeart/2005/8/layout/hChevron3"/>
    <dgm:cxn modelId="{B047241B-7703-4199-BC30-4A621F7CAC92}" srcId="{D6F080E0-9D5D-4BEB-95DD-274AD13E2F4B}" destId="{3644B74D-9BEE-4B48-9401-10B80A343D32}" srcOrd="5" destOrd="0" parTransId="{3CFA5986-BB6A-492B-9755-9784309C8B13}" sibTransId="{F7D33DAF-F0D4-4CA9-91A7-1CE706911376}"/>
    <dgm:cxn modelId="{6BA3EA27-1820-4E21-8B33-385B94F0C67E}" type="presOf" srcId="{477AB47A-4D5E-4377-AEC8-164BDB5FC08F}" destId="{A53C5874-9149-42C0-AF4F-4CEC24C65EDE}" srcOrd="0" destOrd="0" presId="urn:microsoft.com/office/officeart/2005/8/layout/hChevron3"/>
    <dgm:cxn modelId="{A7891538-79B5-466B-B74B-EE749DC5AC3B}" srcId="{D6F080E0-9D5D-4BEB-95DD-274AD13E2F4B}" destId="{9CA4A97A-5433-4F18-9827-D47C5BA827B7}" srcOrd="4" destOrd="0" parTransId="{53F16B7B-A663-48FC-BD5B-359E64523A51}" sibTransId="{CD90ACDD-1A1B-444F-84A5-4E5202C10864}"/>
    <dgm:cxn modelId="{6E98085B-7EC2-477D-A7F3-F8F566F22A37}" srcId="{D6F080E0-9D5D-4BEB-95DD-274AD13E2F4B}" destId="{19D1E627-5CD5-4D97-BCF9-06E5834F9714}" srcOrd="2" destOrd="0" parTransId="{338D461B-2EA8-49EA-B1DB-3662E5997C05}" sibTransId="{6FC0FCCD-5ED4-48EF-84F7-BE6E9AF057F6}"/>
    <dgm:cxn modelId="{0FDF0B61-7565-4F0F-85FF-7449BF984EEA}" srcId="{D6F080E0-9D5D-4BEB-95DD-274AD13E2F4B}" destId="{2666413C-92CA-4DF1-8AA7-46727CAA102A}" srcOrd="0" destOrd="0" parTransId="{E3F2ABED-A3DB-4960-A5BE-57990732D401}" sibTransId="{DB9CA8F0-B0C2-4EBC-BA2A-163A506C7070}"/>
    <dgm:cxn modelId="{98F07F50-1C52-42FE-BF81-13E2AD860130}" type="presOf" srcId="{2666413C-92CA-4DF1-8AA7-46727CAA102A}" destId="{AE2F7E8F-BC06-424E-9A15-574E6E252329}" srcOrd="0" destOrd="0" presId="urn:microsoft.com/office/officeart/2005/8/layout/hChevron3"/>
    <dgm:cxn modelId="{6801517F-15BC-49B1-8FE9-A7A3B7B31CA7}" type="presOf" srcId="{D6F080E0-9D5D-4BEB-95DD-274AD13E2F4B}" destId="{1521264C-A61C-44C1-A8AF-33934E708384}" srcOrd="0" destOrd="0" presId="urn:microsoft.com/office/officeart/2005/8/layout/hChevron3"/>
    <dgm:cxn modelId="{191B81A5-C49C-47AD-B979-EF14A797D273}" srcId="{D6F080E0-9D5D-4BEB-95DD-274AD13E2F4B}" destId="{477AB47A-4D5E-4377-AEC8-164BDB5FC08F}" srcOrd="3" destOrd="0" parTransId="{215A14C7-97FE-43F6-82DC-C55B97088BC9}" sibTransId="{DA46B1D3-2DBD-4E4B-B21E-C465B75F825D}"/>
    <dgm:cxn modelId="{3975F3AB-D89F-4D2F-8157-8FDC50CE3C87}" type="presOf" srcId="{DB2C9F28-E608-486C-B510-76B59594A8D0}" destId="{4FDBC4FD-A52C-4766-90A6-CADB43DF676F}" srcOrd="0" destOrd="0" presId="urn:microsoft.com/office/officeart/2005/8/layout/hChevron3"/>
    <dgm:cxn modelId="{B5749BE4-992C-4ED3-81A7-5BCBE6EFA903}" type="presOf" srcId="{19D1E627-5CD5-4D97-BCF9-06E5834F9714}" destId="{C4CCE212-0243-4E95-974F-33147F12E18F}" srcOrd="0" destOrd="0" presId="urn:microsoft.com/office/officeart/2005/8/layout/hChevron3"/>
    <dgm:cxn modelId="{7C34C8E4-9F80-435D-A8F3-81E63FA9D3B9}" type="presOf" srcId="{3644B74D-9BEE-4B48-9401-10B80A343D32}" destId="{8BDC1500-0455-4425-8D78-E9EBF1AC3C46}" srcOrd="0" destOrd="0" presId="urn:microsoft.com/office/officeart/2005/8/layout/hChevron3"/>
    <dgm:cxn modelId="{5128BCEA-26AF-4094-9083-AA085B311B1B}" srcId="{D6F080E0-9D5D-4BEB-95DD-274AD13E2F4B}" destId="{DB2C9F28-E608-486C-B510-76B59594A8D0}" srcOrd="1" destOrd="0" parTransId="{8F6DA307-CBDE-45D7-8CDB-557AEBDDDB08}" sibTransId="{F29FDEC5-4730-4DE1-8C2E-9D4170A38642}"/>
    <dgm:cxn modelId="{FC83EDE6-A424-4B71-A77D-8A82A9E65182}" type="presParOf" srcId="{1521264C-A61C-44C1-A8AF-33934E708384}" destId="{AE2F7E8F-BC06-424E-9A15-574E6E252329}" srcOrd="0" destOrd="0" presId="urn:microsoft.com/office/officeart/2005/8/layout/hChevron3"/>
    <dgm:cxn modelId="{E03563C7-AFA9-4415-9768-11B692A83532}" type="presParOf" srcId="{1521264C-A61C-44C1-A8AF-33934E708384}" destId="{34A974D1-84FC-496C-93E2-AC9D8BF0926F}" srcOrd="1" destOrd="0" presId="urn:microsoft.com/office/officeart/2005/8/layout/hChevron3"/>
    <dgm:cxn modelId="{EC87118C-B623-47E8-BBF8-847818362F17}" type="presParOf" srcId="{1521264C-A61C-44C1-A8AF-33934E708384}" destId="{4FDBC4FD-A52C-4766-90A6-CADB43DF676F}" srcOrd="2" destOrd="0" presId="urn:microsoft.com/office/officeart/2005/8/layout/hChevron3"/>
    <dgm:cxn modelId="{C511750D-2C80-41FD-80AD-213E0A307755}" type="presParOf" srcId="{1521264C-A61C-44C1-A8AF-33934E708384}" destId="{DDDD7FA2-CC76-49CE-AA30-20F6D4568222}" srcOrd="3" destOrd="0" presId="urn:microsoft.com/office/officeart/2005/8/layout/hChevron3"/>
    <dgm:cxn modelId="{9E0BC008-6B76-4276-8C72-8AFE332F256A}" type="presParOf" srcId="{1521264C-A61C-44C1-A8AF-33934E708384}" destId="{C4CCE212-0243-4E95-974F-33147F12E18F}" srcOrd="4" destOrd="0" presId="urn:microsoft.com/office/officeart/2005/8/layout/hChevron3"/>
    <dgm:cxn modelId="{152C0992-0C84-45EE-BDBF-A2DE57EDB4A0}" type="presParOf" srcId="{1521264C-A61C-44C1-A8AF-33934E708384}" destId="{CB8EE127-6CC3-4A6A-B0BF-AB71580B1AF7}" srcOrd="5" destOrd="0" presId="urn:microsoft.com/office/officeart/2005/8/layout/hChevron3"/>
    <dgm:cxn modelId="{030058CB-CC7D-4D0A-B874-51AB1E660C24}" type="presParOf" srcId="{1521264C-A61C-44C1-A8AF-33934E708384}" destId="{A53C5874-9149-42C0-AF4F-4CEC24C65EDE}" srcOrd="6" destOrd="0" presId="urn:microsoft.com/office/officeart/2005/8/layout/hChevron3"/>
    <dgm:cxn modelId="{805798DC-0517-4092-8714-23F127CCC3BF}" type="presParOf" srcId="{1521264C-A61C-44C1-A8AF-33934E708384}" destId="{5A680C0E-BC30-402A-A0F2-BD7E24F8D22F}" srcOrd="7" destOrd="0" presId="urn:microsoft.com/office/officeart/2005/8/layout/hChevron3"/>
    <dgm:cxn modelId="{3770379F-D627-4D99-8427-FD0F04B656D7}" type="presParOf" srcId="{1521264C-A61C-44C1-A8AF-33934E708384}" destId="{B216A69D-0E34-47CE-A99E-DAA459A134B7}" srcOrd="8" destOrd="0" presId="urn:microsoft.com/office/officeart/2005/8/layout/hChevron3"/>
    <dgm:cxn modelId="{5A6AE80B-C23D-4B2A-BC53-113DD3C6E15A}" type="presParOf" srcId="{1521264C-A61C-44C1-A8AF-33934E708384}" destId="{14BD238D-009D-416F-BF2F-1623946718D7}" srcOrd="9" destOrd="0" presId="urn:microsoft.com/office/officeart/2005/8/layout/hChevron3"/>
    <dgm:cxn modelId="{8BF5F59D-496A-4730-8786-BE12E9D51EC8}" type="presParOf" srcId="{1521264C-A61C-44C1-A8AF-33934E708384}" destId="{8BDC1500-0455-4425-8D78-E9EBF1AC3C46}"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F080E0-9D5D-4BEB-95DD-274AD13E2F4B}" type="doc">
      <dgm:prSet loTypeId="urn:microsoft.com/office/officeart/2005/8/layout/hChevron3" loCatId="process" qsTypeId="urn:microsoft.com/office/officeart/2005/8/quickstyle/simple1" qsCatId="simple" csTypeId="urn:microsoft.com/office/officeart/2005/8/colors/accent1_2" csCatId="accent1" phldr="1"/>
      <dgm:spPr/>
    </dgm:pt>
    <dgm:pt modelId="{2666413C-92CA-4DF1-8AA7-46727CAA102A}">
      <dgm:prSet phldrT="[Text]"/>
      <dgm:spPr/>
      <dgm:t>
        <a:bodyPr/>
        <a:lstStyle/>
        <a:p>
          <a:r>
            <a:rPr lang="en-GB" dirty="0"/>
            <a:t>Load dataset into Data Frame</a:t>
          </a:r>
        </a:p>
      </dgm:t>
    </dgm:pt>
    <dgm:pt modelId="{E3F2ABED-A3DB-4960-A5BE-57990732D401}" type="parTrans" cxnId="{0FDF0B61-7565-4F0F-85FF-7449BF984EEA}">
      <dgm:prSet/>
      <dgm:spPr/>
      <dgm:t>
        <a:bodyPr/>
        <a:lstStyle/>
        <a:p>
          <a:endParaRPr lang="en-GB"/>
        </a:p>
      </dgm:t>
    </dgm:pt>
    <dgm:pt modelId="{DB9CA8F0-B0C2-4EBC-BA2A-163A506C7070}" type="sibTrans" cxnId="{0FDF0B61-7565-4F0F-85FF-7449BF984EEA}">
      <dgm:prSet/>
      <dgm:spPr/>
      <dgm:t>
        <a:bodyPr/>
        <a:lstStyle/>
        <a:p>
          <a:endParaRPr lang="en-GB"/>
        </a:p>
      </dgm:t>
    </dgm:pt>
    <dgm:pt modelId="{DB2C9F28-E608-486C-B510-76B59594A8D0}">
      <dgm:prSet phldrT="[Text]"/>
      <dgm:spPr/>
      <dgm:t>
        <a:bodyPr/>
        <a:lstStyle/>
        <a:p>
          <a:r>
            <a:rPr lang="en-GB" dirty="0"/>
            <a:t>Identify patterns in the dataset</a:t>
          </a:r>
        </a:p>
      </dgm:t>
    </dgm:pt>
    <dgm:pt modelId="{8F6DA307-CBDE-45D7-8CDB-557AEBDDDB08}" type="parTrans" cxnId="{5128BCEA-26AF-4094-9083-AA085B311B1B}">
      <dgm:prSet/>
      <dgm:spPr/>
      <dgm:t>
        <a:bodyPr/>
        <a:lstStyle/>
        <a:p>
          <a:endParaRPr lang="en-GB"/>
        </a:p>
      </dgm:t>
    </dgm:pt>
    <dgm:pt modelId="{F29FDEC5-4730-4DE1-8C2E-9D4170A38642}" type="sibTrans" cxnId="{5128BCEA-26AF-4094-9083-AA085B311B1B}">
      <dgm:prSet/>
      <dgm:spPr/>
      <dgm:t>
        <a:bodyPr/>
        <a:lstStyle/>
        <a:p>
          <a:endParaRPr lang="en-GB"/>
        </a:p>
      </dgm:t>
    </dgm:pt>
    <dgm:pt modelId="{19D1E627-5CD5-4D97-BCF9-06E5834F9714}">
      <dgm:prSet phldrT="[Text]"/>
      <dgm:spPr/>
      <dgm:t>
        <a:bodyPr/>
        <a:lstStyle/>
        <a:p>
          <a:r>
            <a:rPr lang="en-GB" dirty="0"/>
            <a:t>Create Landing Outcome Labels</a:t>
          </a:r>
        </a:p>
      </dgm:t>
    </dgm:pt>
    <dgm:pt modelId="{338D461B-2EA8-49EA-B1DB-3662E5997C05}" type="parTrans" cxnId="{6E98085B-7EC2-477D-A7F3-F8F566F22A37}">
      <dgm:prSet/>
      <dgm:spPr/>
      <dgm:t>
        <a:bodyPr/>
        <a:lstStyle/>
        <a:p>
          <a:endParaRPr lang="en-GB"/>
        </a:p>
      </dgm:t>
    </dgm:pt>
    <dgm:pt modelId="{6FC0FCCD-5ED4-48EF-84F7-BE6E9AF057F6}" type="sibTrans" cxnId="{6E98085B-7EC2-477D-A7F3-F8F566F22A37}">
      <dgm:prSet/>
      <dgm:spPr/>
      <dgm:t>
        <a:bodyPr/>
        <a:lstStyle/>
        <a:p>
          <a:endParaRPr lang="en-GB"/>
        </a:p>
      </dgm:t>
    </dgm:pt>
    <dgm:pt modelId="{1521264C-A61C-44C1-A8AF-33934E708384}" type="pres">
      <dgm:prSet presAssocID="{D6F080E0-9D5D-4BEB-95DD-274AD13E2F4B}" presName="Name0" presStyleCnt="0">
        <dgm:presLayoutVars>
          <dgm:dir/>
          <dgm:resizeHandles val="exact"/>
        </dgm:presLayoutVars>
      </dgm:prSet>
      <dgm:spPr/>
    </dgm:pt>
    <dgm:pt modelId="{AE2F7E8F-BC06-424E-9A15-574E6E252329}" type="pres">
      <dgm:prSet presAssocID="{2666413C-92CA-4DF1-8AA7-46727CAA102A}" presName="parTxOnly" presStyleLbl="node1" presStyleIdx="0" presStyleCnt="3">
        <dgm:presLayoutVars>
          <dgm:bulletEnabled val="1"/>
        </dgm:presLayoutVars>
      </dgm:prSet>
      <dgm:spPr/>
    </dgm:pt>
    <dgm:pt modelId="{34A974D1-84FC-496C-93E2-AC9D8BF0926F}" type="pres">
      <dgm:prSet presAssocID="{DB9CA8F0-B0C2-4EBC-BA2A-163A506C7070}" presName="parSpace" presStyleCnt="0"/>
      <dgm:spPr/>
    </dgm:pt>
    <dgm:pt modelId="{4FDBC4FD-A52C-4766-90A6-CADB43DF676F}" type="pres">
      <dgm:prSet presAssocID="{DB2C9F28-E608-486C-B510-76B59594A8D0}" presName="parTxOnly" presStyleLbl="node1" presStyleIdx="1" presStyleCnt="3">
        <dgm:presLayoutVars>
          <dgm:bulletEnabled val="1"/>
        </dgm:presLayoutVars>
      </dgm:prSet>
      <dgm:spPr/>
    </dgm:pt>
    <dgm:pt modelId="{DDDD7FA2-CC76-49CE-AA30-20F6D4568222}" type="pres">
      <dgm:prSet presAssocID="{F29FDEC5-4730-4DE1-8C2E-9D4170A38642}" presName="parSpace" presStyleCnt="0"/>
      <dgm:spPr/>
    </dgm:pt>
    <dgm:pt modelId="{C4CCE212-0243-4E95-974F-33147F12E18F}" type="pres">
      <dgm:prSet presAssocID="{19D1E627-5CD5-4D97-BCF9-06E5834F9714}" presName="parTxOnly" presStyleLbl="node1" presStyleIdx="2" presStyleCnt="3">
        <dgm:presLayoutVars>
          <dgm:bulletEnabled val="1"/>
        </dgm:presLayoutVars>
      </dgm:prSet>
      <dgm:spPr/>
    </dgm:pt>
  </dgm:ptLst>
  <dgm:cxnLst>
    <dgm:cxn modelId="{6E98085B-7EC2-477D-A7F3-F8F566F22A37}" srcId="{D6F080E0-9D5D-4BEB-95DD-274AD13E2F4B}" destId="{19D1E627-5CD5-4D97-BCF9-06E5834F9714}" srcOrd="2" destOrd="0" parTransId="{338D461B-2EA8-49EA-B1DB-3662E5997C05}" sibTransId="{6FC0FCCD-5ED4-48EF-84F7-BE6E9AF057F6}"/>
    <dgm:cxn modelId="{0FDF0B61-7565-4F0F-85FF-7449BF984EEA}" srcId="{D6F080E0-9D5D-4BEB-95DD-274AD13E2F4B}" destId="{2666413C-92CA-4DF1-8AA7-46727CAA102A}" srcOrd="0" destOrd="0" parTransId="{E3F2ABED-A3DB-4960-A5BE-57990732D401}" sibTransId="{DB9CA8F0-B0C2-4EBC-BA2A-163A506C7070}"/>
    <dgm:cxn modelId="{98F07F50-1C52-42FE-BF81-13E2AD860130}" type="presOf" srcId="{2666413C-92CA-4DF1-8AA7-46727CAA102A}" destId="{AE2F7E8F-BC06-424E-9A15-574E6E252329}" srcOrd="0" destOrd="0" presId="urn:microsoft.com/office/officeart/2005/8/layout/hChevron3"/>
    <dgm:cxn modelId="{6801517F-15BC-49B1-8FE9-A7A3B7B31CA7}" type="presOf" srcId="{D6F080E0-9D5D-4BEB-95DD-274AD13E2F4B}" destId="{1521264C-A61C-44C1-A8AF-33934E708384}" srcOrd="0" destOrd="0" presId="urn:microsoft.com/office/officeart/2005/8/layout/hChevron3"/>
    <dgm:cxn modelId="{3975F3AB-D89F-4D2F-8157-8FDC50CE3C87}" type="presOf" srcId="{DB2C9F28-E608-486C-B510-76B59594A8D0}" destId="{4FDBC4FD-A52C-4766-90A6-CADB43DF676F}" srcOrd="0" destOrd="0" presId="urn:microsoft.com/office/officeart/2005/8/layout/hChevron3"/>
    <dgm:cxn modelId="{B5749BE4-992C-4ED3-81A7-5BCBE6EFA903}" type="presOf" srcId="{19D1E627-5CD5-4D97-BCF9-06E5834F9714}" destId="{C4CCE212-0243-4E95-974F-33147F12E18F}" srcOrd="0" destOrd="0" presId="urn:microsoft.com/office/officeart/2005/8/layout/hChevron3"/>
    <dgm:cxn modelId="{5128BCEA-26AF-4094-9083-AA085B311B1B}" srcId="{D6F080E0-9D5D-4BEB-95DD-274AD13E2F4B}" destId="{DB2C9F28-E608-486C-B510-76B59594A8D0}" srcOrd="1" destOrd="0" parTransId="{8F6DA307-CBDE-45D7-8CDB-557AEBDDDB08}" sibTransId="{F29FDEC5-4730-4DE1-8C2E-9D4170A38642}"/>
    <dgm:cxn modelId="{FC83EDE6-A424-4B71-A77D-8A82A9E65182}" type="presParOf" srcId="{1521264C-A61C-44C1-A8AF-33934E708384}" destId="{AE2F7E8F-BC06-424E-9A15-574E6E252329}" srcOrd="0" destOrd="0" presId="urn:microsoft.com/office/officeart/2005/8/layout/hChevron3"/>
    <dgm:cxn modelId="{E03563C7-AFA9-4415-9768-11B692A83532}" type="presParOf" srcId="{1521264C-A61C-44C1-A8AF-33934E708384}" destId="{34A974D1-84FC-496C-93E2-AC9D8BF0926F}" srcOrd="1" destOrd="0" presId="urn:microsoft.com/office/officeart/2005/8/layout/hChevron3"/>
    <dgm:cxn modelId="{EC87118C-B623-47E8-BBF8-847818362F17}" type="presParOf" srcId="{1521264C-A61C-44C1-A8AF-33934E708384}" destId="{4FDBC4FD-A52C-4766-90A6-CADB43DF676F}" srcOrd="2" destOrd="0" presId="urn:microsoft.com/office/officeart/2005/8/layout/hChevron3"/>
    <dgm:cxn modelId="{C511750D-2C80-41FD-80AD-213E0A307755}" type="presParOf" srcId="{1521264C-A61C-44C1-A8AF-33934E708384}" destId="{DDDD7FA2-CC76-49CE-AA30-20F6D4568222}" srcOrd="3" destOrd="0" presId="urn:microsoft.com/office/officeart/2005/8/layout/hChevron3"/>
    <dgm:cxn modelId="{9E0BC008-6B76-4276-8C72-8AFE332F256A}" type="presParOf" srcId="{1521264C-A61C-44C1-A8AF-33934E708384}" destId="{C4CCE212-0243-4E95-974F-33147F12E18F}"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6F080E0-9D5D-4BEB-95DD-274AD13E2F4B}" type="doc">
      <dgm:prSet loTypeId="urn:microsoft.com/office/officeart/2005/8/layout/hChevron3" loCatId="process" qsTypeId="urn:microsoft.com/office/officeart/2005/8/quickstyle/simple1" qsCatId="simple" csTypeId="urn:microsoft.com/office/officeart/2005/8/colors/accent1_2" csCatId="accent1" phldr="1"/>
      <dgm:spPr/>
    </dgm:pt>
    <dgm:pt modelId="{2666413C-92CA-4DF1-8AA7-46727CAA102A}">
      <dgm:prSet phldrT="[Text]"/>
      <dgm:spPr/>
      <dgm:t>
        <a:bodyPr/>
        <a:lstStyle/>
        <a:p>
          <a:r>
            <a:rPr lang="en-GB" dirty="0"/>
            <a:t>Read dataset into Data Frame and create an array</a:t>
          </a:r>
        </a:p>
      </dgm:t>
    </dgm:pt>
    <dgm:pt modelId="{E3F2ABED-A3DB-4960-A5BE-57990732D401}" type="parTrans" cxnId="{0FDF0B61-7565-4F0F-85FF-7449BF984EEA}">
      <dgm:prSet/>
      <dgm:spPr/>
      <dgm:t>
        <a:bodyPr/>
        <a:lstStyle/>
        <a:p>
          <a:endParaRPr lang="en-GB"/>
        </a:p>
      </dgm:t>
    </dgm:pt>
    <dgm:pt modelId="{DB9CA8F0-B0C2-4EBC-BA2A-163A506C7070}" type="sibTrans" cxnId="{0FDF0B61-7565-4F0F-85FF-7449BF984EEA}">
      <dgm:prSet/>
      <dgm:spPr/>
      <dgm:t>
        <a:bodyPr/>
        <a:lstStyle/>
        <a:p>
          <a:endParaRPr lang="en-GB"/>
        </a:p>
      </dgm:t>
    </dgm:pt>
    <dgm:pt modelId="{DB2C9F28-E608-486C-B510-76B59594A8D0}">
      <dgm:prSet phldrT="[Text]"/>
      <dgm:spPr/>
      <dgm:t>
        <a:bodyPr/>
        <a:lstStyle/>
        <a:p>
          <a:r>
            <a:rPr lang="en-GB" dirty="0"/>
            <a:t>Standardize the data</a:t>
          </a:r>
        </a:p>
      </dgm:t>
    </dgm:pt>
    <dgm:pt modelId="{8F6DA307-CBDE-45D7-8CDB-557AEBDDDB08}" type="parTrans" cxnId="{5128BCEA-26AF-4094-9083-AA085B311B1B}">
      <dgm:prSet/>
      <dgm:spPr/>
      <dgm:t>
        <a:bodyPr/>
        <a:lstStyle/>
        <a:p>
          <a:endParaRPr lang="en-GB"/>
        </a:p>
      </dgm:t>
    </dgm:pt>
    <dgm:pt modelId="{F29FDEC5-4730-4DE1-8C2E-9D4170A38642}" type="sibTrans" cxnId="{5128BCEA-26AF-4094-9083-AA085B311B1B}">
      <dgm:prSet/>
      <dgm:spPr/>
      <dgm:t>
        <a:bodyPr/>
        <a:lstStyle/>
        <a:p>
          <a:endParaRPr lang="en-GB"/>
        </a:p>
      </dgm:t>
    </dgm:pt>
    <dgm:pt modelId="{19D1E627-5CD5-4D97-BCF9-06E5834F9714}">
      <dgm:prSet phldrT="[Text]"/>
      <dgm:spPr/>
      <dgm:t>
        <a:bodyPr/>
        <a:lstStyle/>
        <a:p>
          <a:r>
            <a:rPr lang="en-GB" dirty="0"/>
            <a:t>Split data in to training and test data sets</a:t>
          </a:r>
        </a:p>
      </dgm:t>
    </dgm:pt>
    <dgm:pt modelId="{338D461B-2EA8-49EA-B1DB-3662E5997C05}" type="parTrans" cxnId="{6E98085B-7EC2-477D-A7F3-F8F566F22A37}">
      <dgm:prSet/>
      <dgm:spPr/>
      <dgm:t>
        <a:bodyPr/>
        <a:lstStyle/>
        <a:p>
          <a:endParaRPr lang="en-GB"/>
        </a:p>
      </dgm:t>
    </dgm:pt>
    <dgm:pt modelId="{6FC0FCCD-5ED4-48EF-84F7-BE6E9AF057F6}" type="sibTrans" cxnId="{6E98085B-7EC2-477D-A7F3-F8F566F22A37}">
      <dgm:prSet/>
      <dgm:spPr/>
      <dgm:t>
        <a:bodyPr/>
        <a:lstStyle/>
        <a:p>
          <a:endParaRPr lang="en-GB"/>
        </a:p>
      </dgm:t>
    </dgm:pt>
    <dgm:pt modelId="{684E06E8-2C9C-49D7-A78A-9DD470EF7F13}">
      <dgm:prSet phldrT="[Text]"/>
      <dgm:spPr/>
      <dgm:t>
        <a:bodyPr/>
        <a:lstStyle/>
        <a:p>
          <a:r>
            <a:rPr lang="en-GB" dirty="0"/>
            <a:t>Create and Refine models</a:t>
          </a:r>
        </a:p>
      </dgm:t>
    </dgm:pt>
    <dgm:pt modelId="{EAB8423C-9C56-4941-9F27-A64F751FA6AD}" type="parTrans" cxnId="{B29864A9-4922-4CC1-8EBD-EB75BA3CE123}">
      <dgm:prSet/>
      <dgm:spPr/>
      <dgm:t>
        <a:bodyPr/>
        <a:lstStyle/>
        <a:p>
          <a:endParaRPr lang="en-GB"/>
        </a:p>
      </dgm:t>
    </dgm:pt>
    <dgm:pt modelId="{F461A80E-301B-4A41-BC56-0FA9A365B53B}" type="sibTrans" cxnId="{B29864A9-4922-4CC1-8EBD-EB75BA3CE123}">
      <dgm:prSet/>
      <dgm:spPr/>
      <dgm:t>
        <a:bodyPr/>
        <a:lstStyle/>
        <a:p>
          <a:endParaRPr lang="en-GB"/>
        </a:p>
      </dgm:t>
    </dgm:pt>
    <dgm:pt modelId="{069F479D-61A4-4297-BA06-59A68AE0BD4B}">
      <dgm:prSet phldrT="[Text]"/>
      <dgm:spPr/>
      <dgm:t>
        <a:bodyPr/>
        <a:lstStyle/>
        <a:p>
          <a:r>
            <a:rPr lang="en-GB" dirty="0"/>
            <a:t>Find the best performing model</a:t>
          </a:r>
        </a:p>
      </dgm:t>
    </dgm:pt>
    <dgm:pt modelId="{A52D42E4-8D80-4AA0-99A7-7FC36FE2F841}" type="parTrans" cxnId="{DFF6B716-5681-4008-B738-8E3D026677C7}">
      <dgm:prSet/>
      <dgm:spPr/>
      <dgm:t>
        <a:bodyPr/>
        <a:lstStyle/>
        <a:p>
          <a:endParaRPr lang="en-GB"/>
        </a:p>
      </dgm:t>
    </dgm:pt>
    <dgm:pt modelId="{A0E328E6-3995-420F-9F8A-5820C1E21540}" type="sibTrans" cxnId="{DFF6B716-5681-4008-B738-8E3D026677C7}">
      <dgm:prSet/>
      <dgm:spPr/>
      <dgm:t>
        <a:bodyPr/>
        <a:lstStyle/>
        <a:p>
          <a:endParaRPr lang="en-GB"/>
        </a:p>
      </dgm:t>
    </dgm:pt>
    <dgm:pt modelId="{1521264C-A61C-44C1-A8AF-33934E708384}" type="pres">
      <dgm:prSet presAssocID="{D6F080E0-9D5D-4BEB-95DD-274AD13E2F4B}" presName="Name0" presStyleCnt="0">
        <dgm:presLayoutVars>
          <dgm:dir/>
          <dgm:resizeHandles val="exact"/>
        </dgm:presLayoutVars>
      </dgm:prSet>
      <dgm:spPr/>
    </dgm:pt>
    <dgm:pt modelId="{AE2F7E8F-BC06-424E-9A15-574E6E252329}" type="pres">
      <dgm:prSet presAssocID="{2666413C-92CA-4DF1-8AA7-46727CAA102A}" presName="parTxOnly" presStyleLbl="node1" presStyleIdx="0" presStyleCnt="5">
        <dgm:presLayoutVars>
          <dgm:bulletEnabled val="1"/>
        </dgm:presLayoutVars>
      </dgm:prSet>
      <dgm:spPr/>
    </dgm:pt>
    <dgm:pt modelId="{34A974D1-84FC-496C-93E2-AC9D8BF0926F}" type="pres">
      <dgm:prSet presAssocID="{DB9CA8F0-B0C2-4EBC-BA2A-163A506C7070}" presName="parSpace" presStyleCnt="0"/>
      <dgm:spPr/>
    </dgm:pt>
    <dgm:pt modelId="{4FDBC4FD-A52C-4766-90A6-CADB43DF676F}" type="pres">
      <dgm:prSet presAssocID="{DB2C9F28-E608-486C-B510-76B59594A8D0}" presName="parTxOnly" presStyleLbl="node1" presStyleIdx="1" presStyleCnt="5">
        <dgm:presLayoutVars>
          <dgm:bulletEnabled val="1"/>
        </dgm:presLayoutVars>
      </dgm:prSet>
      <dgm:spPr/>
    </dgm:pt>
    <dgm:pt modelId="{DDDD7FA2-CC76-49CE-AA30-20F6D4568222}" type="pres">
      <dgm:prSet presAssocID="{F29FDEC5-4730-4DE1-8C2E-9D4170A38642}" presName="parSpace" presStyleCnt="0"/>
      <dgm:spPr/>
    </dgm:pt>
    <dgm:pt modelId="{C4CCE212-0243-4E95-974F-33147F12E18F}" type="pres">
      <dgm:prSet presAssocID="{19D1E627-5CD5-4D97-BCF9-06E5834F9714}" presName="parTxOnly" presStyleLbl="node1" presStyleIdx="2" presStyleCnt="5">
        <dgm:presLayoutVars>
          <dgm:bulletEnabled val="1"/>
        </dgm:presLayoutVars>
      </dgm:prSet>
      <dgm:spPr/>
    </dgm:pt>
    <dgm:pt modelId="{0B5BC9CB-C78F-4C10-8922-12DE059364A4}" type="pres">
      <dgm:prSet presAssocID="{6FC0FCCD-5ED4-48EF-84F7-BE6E9AF057F6}" presName="parSpace" presStyleCnt="0"/>
      <dgm:spPr/>
    </dgm:pt>
    <dgm:pt modelId="{0FDD32DE-5006-4E59-B09B-4D9FBCC9355A}" type="pres">
      <dgm:prSet presAssocID="{684E06E8-2C9C-49D7-A78A-9DD470EF7F13}" presName="parTxOnly" presStyleLbl="node1" presStyleIdx="3" presStyleCnt="5">
        <dgm:presLayoutVars>
          <dgm:bulletEnabled val="1"/>
        </dgm:presLayoutVars>
      </dgm:prSet>
      <dgm:spPr/>
    </dgm:pt>
    <dgm:pt modelId="{7D4E1548-E320-4901-BD2D-78C0467709BB}" type="pres">
      <dgm:prSet presAssocID="{F461A80E-301B-4A41-BC56-0FA9A365B53B}" presName="parSpace" presStyleCnt="0"/>
      <dgm:spPr/>
    </dgm:pt>
    <dgm:pt modelId="{F8BF78D2-1F47-48BD-B182-BF26E2EE9BB2}" type="pres">
      <dgm:prSet presAssocID="{069F479D-61A4-4297-BA06-59A68AE0BD4B}" presName="parTxOnly" presStyleLbl="node1" presStyleIdx="4" presStyleCnt="5">
        <dgm:presLayoutVars>
          <dgm:bulletEnabled val="1"/>
        </dgm:presLayoutVars>
      </dgm:prSet>
      <dgm:spPr/>
    </dgm:pt>
  </dgm:ptLst>
  <dgm:cxnLst>
    <dgm:cxn modelId="{DFF6B716-5681-4008-B738-8E3D026677C7}" srcId="{D6F080E0-9D5D-4BEB-95DD-274AD13E2F4B}" destId="{069F479D-61A4-4297-BA06-59A68AE0BD4B}" srcOrd="4" destOrd="0" parTransId="{A52D42E4-8D80-4AA0-99A7-7FC36FE2F841}" sibTransId="{A0E328E6-3995-420F-9F8A-5820C1E21540}"/>
    <dgm:cxn modelId="{6E98085B-7EC2-477D-A7F3-F8F566F22A37}" srcId="{D6F080E0-9D5D-4BEB-95DD-274AD13E2F4B}" destId="{19D1E627-5CD5-4D97-BCF9-06E5834F9714}" srcOrd="2" destOrd="0" parTransId="{338D461B-2EA8-49EA-B1DB-3662E5997C05}" sibTransId="{6FC0FCCD-5ED4-48EF-84F7-BE6E9AF057F6}"/>
    <dgm:cxn modelId="{9FBCFF5C-A307-40CD-A179-94BBA1ABDB87}" type="presOf" srcId="{684E06E8-2C9C-49D7-A78A-9DD470EF7F13}" destId="{0FDD32DE-5006-4E59-B09B-4D9FBCC9355A}" srcOrd="0" destOrd="0" presId="urn:microsoft.com/office/officeart/2005/8/layout/hChevron3"/>
    <dgm:cxn modelId="{0FDF0B61-7565-4F0F-85FF-7449BF984EEA}" srcId="{D6F080E0-9D5D-4BEB-95DD-274AD13E2F4B}" destId="{2666413C-92CA-4DF1-8AA7-46727CAA102A}" srcOrd="0" destOrd="0" parTransId="{E3F2ABED-A3DB-4960-A5BE-57990732D401}" sibTransId="{DB9CA8F0-B0C2-4EBC-BA2A-163A506C7070}"/>
    <dgm:cxn modelId="{98F07F50-1C52-42FE-BF81-13E2AD860130}" type="presOf" srcId="{2666413C-92CA-4DF1-8AA7-46727CAA102A}" destId="{AE2F7E8F-BC06-424E-9A15-574E6E252329}" srcOrd="0" destOrd="0" presId="urn:microsoft.com/office/officeart/2005/8/layout/hChevron3"/>
    <dgm:cxn modelId="{8FAD5158-9A70-4F33-AEAF-981DAC6AB091}" type="presOf" srcId="{069F479D-61A4-4297-BA06-59A68AE0BD4B}" destId="{F8BF78D2-1F47-48BD-B182-BF26E2EE9BB2}" srcOrd="0" destOrd="0" presId="urn:microsoft.com/office/officeart/2005/8/layout/hChevron3"/>
    <dgm:cxn modelId="{6801517F-15BC-49B1-8FE9-A7A3B7B31CA7}" type="presOf" srcId="{D6F080E0-9D5D-4BEB-95DD-274AD13E2F4B}" destId="{1521264C-A61C-44C1-A8AF-33934E708384}" srcOrd="0" destOrd="0" presId="urn:microsoft.com/office/officeart/2005/8/layout/hChevron3"/>
    <dgm:cxn modelId="{B29864A9-4922-4CC1-8EBD-EB75BA3CE123}" srcId="{D6F080E0-9D5D-4BEB-95DD-274AD13E2F4B}" destId="{684E06E8-2C9C-49D7-A78A-9DD470EF7F13}" srcOrd="3" destOrd="0" parTransId="{EAB8423C-9C56-4941-9F27-A64F751FA6AD}" sibTransId="{F461A80E-301B-4A41-BC56-0FA9A365B53B}"/>
    <dgm:cxn modelId="{3975F3AB-D89F-4D2F-8157-8FDC50CE3C87}" type="presOf" srcId="{DB2C9F28-E608-486C-B510-76B59594A8D0}" destId="{4FDBC4FD-A52C-4766-90A6-CADB43DF676F}" srcOrd="0" destOrd="0" presId="urn:microsoft.com/office/officeart/2005/8/layout/hChevron3"/>
    <dgm:cxn modelId="{B5749BE4-992C-4ED3-81A7-5BCBE6EFA903}" type="presOf" srcId="{19D1E627-5CD5-4D97-BCF9-06E5834F9714}" destId="{C4CCE212-0243-4E95-974F-33147F12E18F}" srcOrd="0" destOrd="0" presId="urn:microsoft.com/office/officeart/2005/8/layout/hChevron3"/>
    <dgm:cxn modelId="{5128BCEA-26AF-4094-9083-AA085B311B1B}" srcId="{D6F080E0-9D5D-4BEB-95DD-274AD13E2F4B}" destId="{DB2C9F28-E608-486C-B510-76B59594A8D0}" srcOrd="1" destOrd="0" parTransId="{8F6DA307-CBDE-45D7-8CDB-557AEBDDDB08}" sibTransId="{F29FDEC5-4730-4DE1-8C2E-9D4170A38642}"/>
    <dgm:cxn modelId="{FC83EDE6-A424-4B71-A77D-8A82A9E65182}" type="presParOf" srcId="{1521264C-A61C-44C1-A8AF-33934E708384}" destId="{AE2F7E8F-BC06-424E-9A15-574E6E252329}" srcOrd="0" destOrd="0" presId="urn:microsoft.com/office/officeart/2005/8/layout/hChevron3"/>
    <dgm:cxn modelId="{E03563C7-AFA9-4415-9768-11B692A83532}" type="presParOf" srcId="{1521264C-A61C-44C1-A8AF-33934E708384}" destId="{34A974D1-84FC-496C-93E2-AC9D8BF0926F}" srcOrd="1" destOrd="0" presId="urn:microsoft.com/office/officeart/2005/8/layout/hChevron3"/>
    <dgm:cxn modelId="{EC87118C-B623-47E8-BBF8-847818362F17}" type="presParOf" srcId="{1521264C-A61C-44C1-A8AF-33934E708384}" destId="{4FDBC4FD-A52C-4766-90A6-CADB43DF676F}" srcOrd="2" destOrd="0" presId="urn:microsoft.com/office/officeart/2005/8/layout/hChevron3"/>
    <dgm:cxn modelId="{C511750D-2C80-41FD-80AD-213E0A307755}" type="presParOf" srcId="{1521264C-A61C-44C1-A8AF-33934E708384}" destId="{DDDD7FA2-CC76-49CE-AA30-20F6D4568222}" srcOrd="3" destOrd="0" presId="urn:microsoft.com/office/officeart/2005/8/layout/hChevron3"/>
    <dgm:cxn modelId="{9E0BC008-6B76-4276-8C72-8AFE332F256A}" type="presParOf" srcId="{1521264C-A61C-44C1-A8AF-33934E708384}" destId="{C4CCE212-0243-4E95-974F-33147F12E18F}" srcOrd="4" destOrd="0" presId="urn:microsoft.com/office/officeart/2005/8/layout/hChevron3"/>
    <dgm:cxn modelId="{68F0DD0D-291A-420A-9203-5A6DAC687150}" type="presParOf" srcId="{1521264C-A61C-44C1-A8AF-33934E708384}" destId="{0B5BC9CB-C78F-4C10-8922-12DE059364A4}" srcOrd="5" destOrd="0" presId="urn:microsoft.com/office/officeart/2005/8/layout/hChevron3"/>
    <dgm:cxn modelId="{59EEB626-30C6-47FC-883F-91F969617ED1}" type="presParOf" srcId="{1521264C-A61C-44C1-A8AF-33934E708384}" destId="{0FDD32DE-5006-4E59-B09B-4D9FBCC9355A}" srcOrd="6" destOrd="0" presId="urn:microsoft.com/office/officeart/2005/8/layout/hChevron3"/>
    <dgm:cxn modelId="{06614352-1A11-48EB-9836-2A4B65FD7F54}" type="presParOf" srcId="{1521264C-A61C-44C1-A8AF-33934E708384}" destId="{7D4E1548-E320-4901-BD2D-78C0467709BB}" srcOrd="7" destOrd="0" presId="urn:microsoft.com/office/officeart/2005/8/layout/hChevron3"/>
    <dgm:cxn modelId="{FB2B2C54-2249-4E34-A5B9-54808F3A220E}" type="presParOf" srcId="{1521264C-A61C-44C1-A8AF-33934E708384}" destId="{F8BF78D2-1F47-48BD-B182-BF26E2EE9BB2}"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A2C4E30-366F-4B55-B787-622061D233A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F372C4EC-908B-4E47-9620-FFF136CEEF88}">
      <dgm:prSet phldrT="[Text]" custT="1"/>
      <dgm:spPr/>
      <dgm:t>
        <a:bodyPr anchor="t"/>
        <a:lstStyle/>
        <a:p>
          <a:r>
            <a:rPr lang="en-GB" sz="1600" dirty="0"/>
            <a:t>Exploratory Data Analysis</a:t>
          </a:r>
        </a:p>
      </dgm:t>
    </dgm:pt>
    <dgm:pt modelId="{4724F397-2F16-4B78-840C-A938B7088A9A}" type="parTrans" cxnId="{A16D7719-794D-4D68-AC41-0F7A399EA018}">
      <dgm:prSet/>
      <dgm:spPr/>
      <dgm:t>
        <a:bodyPr/>
        <a:lstStyle/>
        <a:p>
          <a:endParaRPr lang="en-GB"/>
        </a:p>
      </dgm:t>
    </dgm:pt>
    <dgm:pt modelId="{82F4E305-51DD-4107-BD0D-5D610F8B5791}" type="sibTrans" cxnId="{A16D7719-794D-4D68-AC41-0F7A399EA018}">
      <dgm:prSet/>
      <dgm:spPr/>
      <dgm:t>
        <a:bodyPr/>
        <a:lstStyle/>
        <a:p>
          <a:endParaRPr lang="en-GB"/>
        </a:p>
      </dgm:t>
    </dgm:pt>
    <dgm:pt modelId="{0EA06032-EA39-4BE8-AF88-1867D3392E20}">
      <dgm:prSet phldrT="[Text]" custT="1"/>
      <dgm:spPr/>
      <dgm:t>
        <a:bodyPr anchor="t"/>
        <a:lstStyle/>
        <a:p>
          <a:r>
            <a:rPr lang="en-GB" sz="1600" dirty="0"/>
            <a:t>Interactive Analytics Demo</a:t>
          </a:r>
        </a:p>
      </dgm:t>
    </dgm:pt>
    <dgm:pt modelId="{0F8F96AF-B1C5-419A-AD1D-06E0AE0AC0B7}" type="parTrans" cxnId="{CB7DC067-3F88-4EE5-AF9F-F10C72B276AC}">
      <dgm:prSet/>
      <dgm:spPr/>
      <dgm:t>
        <a:bodyPr/>
        <a:lstStyle/>
        <a:p>
          <a:endParaRPr lang="en-GB"/>
        </a:p>
      </dgm:t>
    </dgm:pt>
    <dgm:pt modelId="{7F13CF78-C724-4E9D-85AB-04D5F67BA4A6}" type="sibTrans" cxnId="{CB7DC067-3F88-4EE5-AF9F-F10C72B276AC}">
      <dgm:prSet/>
      <dgm:spPr/>
      <dgm:t>
        <a:bodyPr/>
        <a:lstStyle/>
        <a:p>
          <a:endParaRPr lang="en-GB"/>
        </a:p>
      </dgm:t>
    </dgm:pt>
    <dgm:pt modelId="{DD556FC5-3F8E-41A7-8A04-7E0868AA7FFD}">
      <dgm:prSet phldrT="[Text]" custT="1"/>
      <dgm:spPr/>
      <dgm:t>
        <a:bodyPr anchor="t"/>
        <a:lstStyle/>
        <a:p>
          <a:r>
            <a:rPr lang="en-GB" sz="1600" dirty="0"/>
            <a:t>Predictive Analysis Results</a:t>
          </a:r>
        </a:p>
      </dgm:t>
    </dgm:pt>
    <dgm:pt modelId="{BB913568-F77A-416C-8CC1-4F569A8C4EDA}" type="parTrans" cxnId="{19006AAD-DC0F-4F69-838F-61269AE6CD68}">
      <dgm:prSet/>
      <dgm:spPr/>
      <dgm:t>
        <a:bodyPr/>
        <a:lstStyle/>
        <a:p>
          <a:endParaRPr lang="en-GB"/>
        </a:p>
      </dgm:t>
    </dgm:pt>
    <dgm:pt modelId="{C81D1CAA-CF5B-4E9A-A0A9-0CD67BEF87C8}" type="sibTrans" cxnId="{19006AAD-DC0F-4F69-838F-61269AE6CD68}">
      <dgm:prSet/>
      <dgm:spPr/>
      <dgm:t>
        <a:bodyPr/>
        <a:lstStyle/>
        <a:p>
          <a:endParaRPr lang="en-GB"/>
        </a:p>
      </dgm:t>
    </dgm:pt>
    <dgm:pt modelId="{417C6649-44E1-4EE9-BBFE-7C0AE83B211B}" type="pres">
      <dgm:prSet presAssocID="{AA2C4E30-366F-4B55-B787-622061D233A6}" presName="diagram" presStyleCnt="0">
        <dgm:presLayoutVars>
          <dgm:dir/>
          <dgm:resizeHandles val="exact"/>
        </dgm:presLayoutVars>
      </dgm:prSet>
      <dgm:spPr/>
    </dgm:pt>
    <dgm:pt modelId="{4651E2F1-3900-4FAF-B702-7F8779B092EA}" type="pres">
      <dgm:prSet presAssocID="{F372C4EC-908B-4E47-9620-FFF136CEEF88}" presName="node" presStyleLbl="node1" presStyleIdx="0" presStyleCnt="3" custLinFactNeighborX="276" custLinFactNeighborY="-29">
        <dgm:presLayoutVars>
          <dgm:bulletEnabled val="1"/>
        </dgm:presLayoutVars>
      </dgm:prSet>
      <dgm:spPr/>
    </dgm:pt>
    <dgm:pt modelId="{078ED068-35F8-49B4-823E-26705A497458}" type="pres">
      <dgm:prSet presAssocID="{82F4E305-51DD-4107-BD0D-5D610F8B5791}" presName="sibTrans" presStyleCnt="0"/>
      <dgm:spPr/>
    </dgm:pt>
    <dgm:pt modelId="{B22910C8-CEE7-4B36-9E85-674A2981F929}" type="pres">
      <dgm:prSet presAssocID="{0EA06032-EA39-4BE8-AF88-1867D3392E20}" presName="node" presStyleLbl="node1" presStyleIdx="1" presStyleCnt="3">
        <dgm:presLayoutVars>
          <dgm:bulletEnabled val="1"/>
        </dgm:presLayoutVars>
      </dgm:prSet>
      <dgm:spPr/>
    </dgm:pt>
    <dgm:pt modelId="{E7BC949D-E7C2-4533-8321-DA494C3ADA1F}" type="pres">
      <dgm:prSet presAssocID="{7F13CF78-C724-4E9D-85AB-04D5F67BA4A6}" presName="sibTrans" presStyleCnt="0"/>
      <dgm:spPr/>
    </dgm:pt>
    <dgm:pt modelId="{8E415C70-D1DE-4257-84E7-1EADC0CF2709}" type="pres">
      <dgm:prSet presAssocID="{DD556FC5-3F8E-41A7-8A04-7E0868AA7FFD}" presName="node" presStyleLbl="node1" presStyleIdx="2" presStyleCnt="3" custLinFactNeighborX="-876" custLinFactNeighborY="29">
        <dgm:presLayoutVars>
          <dgm:bulletEnabled val="1"/>
        </dgm:presLayoutVars>
      </dgm:prSet>
      <dgm:spPr/>
    </dgm:pt>
  </dgm:ptLst>
  <dgm:cxnLst>
    <dgm:cxn modelId="{A16D7719-794D-4D68-AC41-0F7A399EA018}" srcId="{AA2C4E30-366F-4B55-B787-622061D233A6}" destId="{F372C4EC-908B-4E47-9620-FFF136CEEF88}" srcOrd="0" destOrd="0" parTransId="{4724F397-2F16-4B78-840C-A938B7088A9A}" sibTransId="{82F4E305-51DD-4107-BD0D-5D610F8B5791}"/>
    <dgm:cxn modelId="{DAA55A67-C80B-4E55-BC28-EEFABFD0EF6A}" type="presOf" srcId="{0EA06032-EA39-4BE8-AF88-1867D3392E20}" destId="{B22910C8-CEE7-4B36-9E85-674A2981F929}" srcOrd="0" destOrd="0" presId="urn:microsoft.com/office/officeart/2005/8/layout/default"/>
    <dgm:cxn modelId="{CB7DC067-3F88-4EE5-AF9F-F10C72B276AC}" srcId="{AA2C4E30-366F-4B55-B787-622061D233A6}" destId="{0EA06032-EA39-4BE8-AF88-1867D3392E20}" srcOrd="1" destOrd="0" parTransId="{0F8F96AF-B1C5-419A-AD1D-06E0AE0AC0B7}" sibTransId="{7F13CF78-C724-4E9D-85AB-04D5F67BA4A6}"/>
    <dgm:cxn modelId="{11871381-D07A-4C33-B722-A42338E0BE77}" type="presOf" srcId="{AA2C4E30-366F-4B55-B787-622061D233A6}" destId="{417C6649-44E1-4EE9-BBFE-7C0AE83B211B}" srcOrd="0" destOrd="0" presId="urn:microsoft.com/office/officeart/2005/8/layout/default"/>
    <dgm:cxn modelId="{19006AAD-DC0F-4F69-838F-61269AE6CD68}" srcId="{AA2C4E30-366F-4B55-B787-622061D233A6}" destId="{DD556FC5-3F8E-41A7-8A04-7E0868AA7FFD}" srcOrd="2" destOrd="0" parTransId="{BB913568-F77A-416C-8CC1-4F569A8C4EDA}" sibTransId="{C81D1CAA-CF5B-4E9A-A0A9-0CD67BEF87C8}"/>
    <dgm:cxn modelId="{4CA7F3C7-7D04-439C-B144-DAE60E6E15E4}" type="presOf" srcId="{DD556FC5-3F8E-41A7-8A04-7E0868AA7FFD}" destId="{8E415C70-D1DE-4257-84E7-1EADC0CF2709}" srcOrd="0" destOrd="0" presId="urn:microsoft.com/office/officeart/2005/8/layout/default"/>
    <dgm:cxn modelId="{6E68F7EC-BFBD-464C-99D5-B26D78F59E1A}" type="presOf" srcId="{F372C4EC-908B-4E47-9620-FFF136CEEF88}" destId="{4651E2F1-3900-4FAF-B702-7F8779B092EA}" srcOrd="0" destOrd="0" presId="urn:microsoft.com/office/officeart/2005/8/layout/default"/>
    <dgm:cxn modelId="{16A48CAD-EE9A-4367-BC93-CD5C38CAFE7D}" type="presParOf" srcId="{417C6649-44E1-4EE9-BBFE-7C0AE83B211B}" destId="{4651E2F1-3900-4FAF-B702-7F8779B092EA}" srcOrd="0" destOrd="0" presId="urn:microsoft.com/office/officeart/2005/8/layout/default"/>
    <dgm:cxn modelId="{B167D72A-D443-4B6B-B8C4-62D15231A0BE}" type="presParOf" srcId="{417C6649-44E1-4EE9-BBFE-7C0AE83B211B}" destId="{078ED068-35F8-49B4-823E-26705A497458}" srcOrd="1" destOrd="0" presId="urn:microsoft.com/office/officeart/2005/8/layout/default"/>
    <dgm:cxn modelId="{126FE557-4358-4CFD-AE0D-C0304985B39E}" type="presParOf" srcId="{417C6649-44E1-4EE9-BBFE-7C0AE83B211B}" destId="{B22910C8-CEE7-4B36-9E85-674A2981F929}" srcOrd="2" destOrd="0" presId="urn:microsoft.com/office/officeart/2005/8/layout/default"/>
    <dgm:cxn modelId="{4B03C3B8-04BE-4600-B720-1CA1C9B4A64A}" type="presParOf" srcId="{417C6649-44E1-4EE9-BBFE-7C0AE83B211B}" destId="{E7BC949D-E7C2-4533-8321-DA494C3ADA1F}" srcOrd="3" destOrd="0" presId="urn:microsoft.com/office/officeart/2005/8/layout/default"/>
    <dgm:cxn modelId="{FE693BF5-ED54-4FB0-8A38-6472F2D81688}" type="presParOf" srcId="{417C6649-44E1-4EE9-BBFE-7C0AE83B211B}" destId="{8E415C70-D1DE-4257-84E7-1EADC0CF2709}"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94D77A-0D58-4841-BB8A-29B9219FE3FD}">
      <dsp:nvSpPr>
        <dsp:cNvPr id="0" name=""/>
        <dsp:cNvSpPr/>
      </dsp:nvSpPr>
      <dsp:spPr>
        <a:xfrm>
          <a:off x="358873" y="0"/>
          <a:ext cx="4067232" cy="259657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897324-FFD9-4E49-8082-BB978F25F4CB}">
      <dsp:nvSpPr>
        <dsp:cNvPr id="0" name=""/>
        <dsp:cNvSpPr/>
      </dsp:nvSpPr>
      <dsp:spPr>
        <a:xfrm>
          <a:off x="2394" y="778971"/>
          <a:ext cx="1151852" cy="10386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Request launch data from SpaceX API</a:t>
          </a:r>
        </a:p>
      </dsp:txBody>
      <dsp:txXfrm>
        <a:off x="53096" y="829673"/>
        <a:ext cx="1050448" cy="937225"/>
      </dsp:txXfrm>
    </dsp:sp>
    <dsp:sp modelId="{CDB95091-7FDA-4910-BBA2-C24B6E649387}">
      <dsp:nvSpPr>
        <dsp:cNvPr id="0" name=""/>
        <dsp:cNvSpPr/>
      </dsp:nvSpPr>
      <dsp:spPr>
        <a:xfrm>
          <a:off x="1211840" y="778971"/>
          <a:ext cx="1151852" cy="10386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Read .</a:t>
          </a:r>
          <a:r>
            <a:rPr lang="en-GB" sz="1200" kern="1200" dirty="0" err="1"/>
            <a:t>json</a:t>
          </a:r>
          <a:r>
            <a:rPr lang="en-GB" sz="1200" kern="1200" dirty="0"/>
            <a:t> response and convert to a </a:t>
          </a:r>
          <a:r>
            <a:rPr lang="en-GB" sz="1200" kern="1200" dirty="0" err="1"/>
            <a:t>DataFrame</a:t>
          </a:r>
          <a:endParaRPr lang="en-GB" sz="1200" kern="1200" dirty="0"/>
        </a:p>
      </dsp:txBody>
      <dsp:txXfrm>
        <a:off x="1262542" y="829673"/>
        <a:ext cx="1050448" cy="937225"/>
      </dsp:txXfrm>
    </dsp:sp>
    <dsp:sp modelId="{03AD8BE3-6741-4818-8926-FC998EFF6202}">
      <dsp:nvSpPr>
        <dsp:cNvPr id="0" name=""/>
        <dsp:cNvSpPr/>
      </dsp:nvSpPr>
      <dsp:spPr>
        <a:xfrm>
          <a:off x="2421285" y="778971"/>
          <a:ext cx="1151852" cy="10386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Extract necessary columns to suit requirements</a:t>
          </a:r>
        </a:p>
      </dsp:txBody>
      <dsp:txXfrm>
        <a:off x="2471987" y="829673"/>
        <a:ext cx="1050448" cy="937225"/>
      </dsp:txXfrm>
    </dsp:sp>
    <dsp:sp modelId="{839FB241-2B1F-44E5-BF10-9986C24A2EE1}">
      <dsp:nvSpPr>
        <dsp:cNvPr id="0" name=""/>
        <dsp:cNvSpPr/>
      </dsp:nvSpPr>
      <dsp:spPr>
        <a:xfrm>
          <a:off x="3630731" y="778971"/>
          <a:ext cx="1151852" cy="10386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Convert </a:t>
          </a:r>
          <a:r>
            <a:rPr lang="en-GB" sz="1200" kern="1200" dirty="0" err="1"/>
            <a:t>DataFrame</a:t>
          </a:r>
          <a:r>
            <a:rPr lang="en-GB" sz="1200" kern="1200" dirty="0"/>
            <a:t> to CSV </a:t>
          </a:r>
        </a:p>
      </dsp:txBody>
      <dsp:txXfrm>
        <a:off x="3681433" y="829673"/>
        <a:ext cx="1050448" cy="9372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94D77A-0D58-4841-BB8A-29B9219FE3FD}">
      <dsp:nvSpPr>
        <dsp:cNvPr id="0" name=""/>
        <dsp:cNvSpPr/>
      </dsp:nvSpPr>
      <dsp:spPr>
        <a:xfrm>
          <a:off x="389220" y="0"/>
          <a:ext cx="4411169" cy="2596573"/>
        </a:xfrm>
        <a:prstGeom prst="rightArrow">
          <a:avLst/>
        </a:prstGeom>
        <a:solidFill>
          <a:schemeClr val="accent6">
            <a:lumMod val="20000"/>
            <a:lumOff val="80000"/>
          </a:schemeClr>
        </a:solidFill>
        <a:ln>
          <a:noFill/>
        </a:ln>
        <a:effectLst/>
      </dsp:spPr>
      <dsp:style>
        <a:lnRef idx="0">
          <a:scrgbClr r="0" g="0" b="0"/>
        </a:lnRef>
        <a:fillRef idx="1">
          <a:scrgbClr r="0" g="0" b="0"/>
        </a:fillRef>
        <a:effectRef idx="0">
          <a:scrgbClr r="0" g="0" b="0"/>
        </a:effectRef>
        <a:fontRef idx="minor"/>
      </dsp:style>
    </dsp:sp>
    <dsp:sp modelId="{BD897324-FFD9-4E49-8082-BB978F25F4CB}">
      <dsp:nvSpPr>
        <dsp:cNvPr id="0" name=""/>
        <dsp:cNvSpPr/>
      </dsp:nvSpPr>
      <dsp:spPr>
        <a:xfrm>
          <a:off x="2597" y="778971"/>
          <a:ext cx="1249256" cy="1038629"/>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Request Falcon9 html using HTTP GET method</a:t>
          </a:r>
        </a:p>
      </dsp:txBody>
      <dsp:txXfrm>
        <a:off x="53299" y="829673"/>
        <a:ext cx="1147852" cy="937225"/>
      </dsp:txXfrm>
    </dsp:sp>
    <dsp:sp modelId="{CDB95091-7FDA-4910-BBA2-C24B6E649387}">
      <dsp:nvSpPr>
        <dsp:cNvPr id="0" name=""/>
        <dsp:cNvSpPr/>
      </dsp:nvSpPr>
      <dsp:spPr>
        <a:xfrm>
          <a:off x="1314317" y="778971"/>
          <a:ext cx="1249256" cy="1038629"/>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Create beautiful soup object from the HTML response</a:t>
          </a:r>
        </a:p>
      </dsp:txBody>
      <dsp:txXfrm>
        <a:off x="1365019" y="829673"/>
        <a:ext cx="1147852" cy="937225"/>
      </dsp:txXfrm>
    </dsp:sp>
    <dsp:sp modelId="{03AD8BE3-6741-4818-8926-FC998EFF6202}">
      <dsp:nvSpPr>
        <dsp:cNvPr id="0" name=""/>
        <dsp:cNvSpPr/>
      </dsp:nvSpPr>
      <dsp:spPr>
        <a:xfrm>
          <a:off x="2626036" y="778971"/>
          <a:ext cx="1249256" cy="1038629"/>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Collect relevant data to </a:t>
          </a:r>
          <a:r>
            <a:rPr lang="en-GB" sz="1200" kern="1200" dirty="0" err="1"/>
            <a:t>DataFrame</a:t>
          </a:r>
          <a:endParaRPr lang="en-GB" sz="1200" kern="1200" dirty="0"/>
        </a:p>
      </dsp:txBody>
      <dsp:txXfrm>
        <a:off x="2676738" y="829673"/>
        <a:ext cx="1147852" cy="937225"/>
      </dsp:txXfrm>
    </dsp:sp>
    <dsp:sp modelId="{839FB241-2B1F-44E5-BF10-9986C24A2EE1}">
      <dsp:nvSpPr>
        <dsp:cNvPr id="0" name=""/>
        <dsp:cNvSpPr/>
      </dsp:nvSpPr>
      <dsp:spPr>
        <a:xfrm>
          <a:off x="3937756" y="778971"/>
          <a:ext cx="1249256" cy="1038629"/>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Convert </a:t>
          </a:r>
          <a:r>
            <a:rPr lang="en-GB" sz="1200" kern="1200" dirty="0" err="1"/>
            <a:t>DataFrame</a:t>
          </a:r>
          <a:r>
            <a:rPr lang="en-GB" sz="1200" kern="1200" dirty="0"/>
            <a:t> to CSV </a:t>
          </a:r>
        </a:p>
      </dsp:txBody>
      <dsp:txXfrm>
        <a:off x="3988458" y="829673"/>
        <a:ext cx="1147852" cy="9372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2F7E8F-BC06-424E-9A15-574E6E252329}">
      <dsp:nvSpPr>
        <dsp:cNvPr id="0" name=""/>
        <dsp:cNvSpPr/>
      </dsp:nvSpPr>
      <dsp:spPr>
        <a:xfrm>
          <a:off x="1301" y="0"/>
          <a:ext cx="2538837" cy="7191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t>API Request and read response into Data frame</a:t>
          </a:r>
        </a:p>
      </dsp:txBody>
      <dsp:txXfrm>
        <a:off x="1301" y="0"/>
        <a:ext cx="2359040" cy="719190"/>
      </dsp:txXfrm>
    </dsp:sp>
    <dsp:sp modelId="{4FDBC4FD-A52C-4766-90A6-CADB43DF676F}">
      <dsp:nvSpPr>
        <dsp:cNvPr id="0" name=""/>
        <dsp:cNvSpPr/>
      </dsp:nvSpPr>
      <dsp:spPr>
        <a:xfrm>
          <a:off x="2032371" y="0"/>
          <a:ext cx="2538837" cy="71919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t>Declare Global Variables</a:t>
          </a:r>
        </a:p>
      </dsp:txBody>
      <dsp:txXfrm>
        <a:off x="2391966" y="0"/>
        <a:ext cx="1819647" cy="719190"/>
      </dsp:txXfrm>
    </dsp:sp>
    <dsp:sp modelId="{C4CCE212-0243-4E95-974F-33147F12E18F}">
      <dsp:nvSpPr>
        <dsp:cNvPr id="0" name=""/>
        <dsp:cNvSpPr/>
      </dsp:nvSpPr>
      <dsp:spPr>
        <a:xfrm>
          <a:off x="4063441" y="0"/>
          <a:ext cx="2538837" cy="71919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t>Call helper functions with API calls to populate global variables</a:t>
          </a:r>
        </a:p>
      </dsp:txBody>
      <dsp:txXfrm>
        <a:off x="4423036" y="0"/>
        <a:ext cx="1819647" cy="719190"/>
      </dsp:txXfrm>
    </dsp:sp>
    <dsp:sp modelId="{A53C5874-9149-42C0-AF4F-4CEC24C65EDE}">
      <dsp:nvSpPr>
        <dsp:cNvPr id="0" name=""/>
        <dsp:cNvSpPr/>
      </dsp:nvSpPr>
      <dsp:spPr>
        <a:xfrm>
          <a:off x="6094511" y="0"/>
          <a:ext cx="2538837" cy="71919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t>Construct data using a dictionary</a:t>
          </a:r>
        </a:p>
      </dsp:txBody>
      <dsp:txXfrm>
        <a:off x="6454106" y="0"/>
        <a:ext cx="1819647" cy="719190"/>
      </dsp:txXfrm>
    </dsp:sp>
    <dsp:sp modelId="{B216A69D-0E34-47CE-A99E-DAA459A134B7}">
      <dsp:nvSpPr>
        <dsp:cNvPr id="0" name=""/>
        <dsp:cNvSpPr/>
      </dsp:nvSpPr>
      <dsp:spPr>
        <a:xfrm>
          <a:off x="8125580" y="0"/>
          <a:ext cx="2538837" cy="71919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t>Convert Dictionary to Data frame, filter for Falcon9 launches &amp; convert to CSV</a:t>
          </a:r>
        </a:p>
      </dsp:txBody>
      <dsp:txXfrm>
        <a:off x="8485175" y="0"/>
        <a:ext cx="1819647" cy="7191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2F7E8F-BC06-424E-9A15-574E6E252329}">
      <dsp:nvSpPr>
        <dsp:cNvPr id="0" name=""/>
        <dsp:cNvSpPr/>
      </dsp:nvSpPr>
      <dsp:spPr>
        <a:xfrm>
          <a:off x="1301" y="0"/>
          <a:ext cx="2132623" cy="7191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GB" sz="1100" kern="1200" dirty="0"/>
            <a:t>Perform HTTP GET to request HTML page</a:t>
          </a:r>
        </a:p>
      </dsp:txBody>
      <dsp:txXfrm>
        <a:off x="1301" y="0"/>
        <a:ext cx="1952826" cy="719190"/>
      </dsp:txXfrm>
    </dsp:sp>
    <dsp:sp modelId="{4FDBC4FD-A52C-4766-90A6-CADB43DF676F}">
      <dsp:nvSpPr>
        <dsp:cNvPr id="0" name=""/>
        <dsp:cNvSpPr/>
      </dsp:nvSpPr>
      <dsp:spPr>
        <a:xfrm>
          <a:off x="1707400" y="0"/>
          <a:ext cx="2132623" cy="71919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GB" sz="1100" kern="1200" dirty="0"/>
            <a:t>Create Beautiful Soup Object</a:t>
          </a:r>
        </a:p>
      </dsp:txBody>
      <dsp:txXfrm>
        <a:off x="2066995" y="0"/>
        <a:ext cx="1413433" cy="719190"/>
      </dsp:txXfrm>
    </dsp:sp>
    <dsp:sp modelId="{C4CCE212-0243-4E95-974F-33147F12E18F}">
      <dsp:nvSpPr>
        <dsp:cNvPr id="0" name=""/>
        <dsp:cNvSpPr/>
      </dsp:nvSpPr>
      <dsp:spPr>
        <a:xfrm>
          <a:off x="3413499" y="0"/>
          <a:ext cx="2132623" cy="71919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GB" sz="1100" kern="1200" dirty="0"/>
            <a:t>Extract column names from HTML table header</a:t>
          </a:r>
        </a:p>
      </dsp:txBody>
      <dsp:txXfrm>
        <a:off x="3773094" y="0"/>
        <a:ext cx="1413433" cy="719190"/>
      </dsp:txXfrm>
    </dsp:sp>
    <dsp:sp modelId="{A53C5874-9149-42C0-AF4F-4CEC24C65EDE}">
      <dsp:nvSpPr>
        <dsp:cNvPr id="0" name=""/>
        <dsp:cNvSpPr/>
      </dsp:nvSpPr>
      <dsp:spPr>
        <a:xfrm>
          <a:off x="5119597" y="0"/>
          <a:ext cx="2132623" cy="71919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GB" sz="1100" kern="1200" dirty="0"/>
            <a:t>Create Dictionary with keys from extracted column names</a:t>
          </a:r>
        </a:p>
      </dsp:txBody>
      <dsp:txXfrm>
        <a:off x="5479192" y="0"/>
        <a:ext cx="1413433" cy="719190"/>
      </dsp:txXfrm>
    </dsp:sp>
    <dsp:sp modelId="{B216A69D-0E34-47CE-A99E-DAA459A134B7}">
      <dsp:nvSpPr>
        <dsp:cNvPr id="0" name=""/>
        <dsp:cNvSpPr/>
      </dsp:nvSpPr>
      <dsp:spPr>
        <a:xfrm>
          <a:off x="6825696" y="0"/>
          <a:ext cx="2132623" cy="71919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GB" sz="1100" kern="1200" dirty="0"/>
            <a:t>Call helper functions to fill the dictionary with launch records</a:t>
          </a:r>
        </a:p>
      </dsp:txBody>
      <dsp:txXfrm>
        <a:off x="7185291" y="0"/>
        <a:ext cx="1413433" cy="719190"/>
      </dsp:txXfrm>
    </dsp:sp>
    <dsp:sp modelId="{8BDC1500-0455-4425-8D78-E9EBF1AC3C46}">
      <dsp:nvSpPr>
        <dsp:cNvPr id="0" name=""/>
        <dsp:cNvSpPr/>
      </dsp:nvSpPr>
      <dsp:spPr>
        <a:xfrm>
          <a:off x="8531794" y="0"/>
          <a:ext cx="2132623" cy="71919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GB" sz="1100" kern="1200" dirty="0"/>
            <a:t>Convert Dictionary to Data Frame</a:t>
          </a:r>
        </a:p>
      </dsp:txBody>
      <dsp:txXfrm>
        <a:off x="8891389" y="0"/>
        <a:ext cx="1413433" cy="7191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2F7E8F-BC06-424E-9A15-574E6E252329}">
      <dsp:nvSpPr>
        <dsp:cNvPr id="0" name=""/>
        <dsp:cNvSpPr/>
      </dsp:nvSpPr>
      <dsp:spPr>
        <a:xfrm>
          <a:off x="4687" y="0"/>
          <a:ext cx="4098594" cy="7191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56007" rIns="28004" bIns="56007" numCol="1" spcCol="1270" anchor="ctr" anchorCtr="0">
          <a:noAutofit/>
        </a:bodyPr>
        <a:lstStyle/>
        <a:p>
          <a:pPr marL="0" lvl="0" indent="0" algn="ctr" defTabSz="933450">
            <a:lnSpc>
              <a:spcPct val="90000"/>
            </a:lnSpc>
            <a:spcBef>
              <a:spcPct val="0"/>
            </a:spcBef>
            <a:spcAft>
              <a:spcPct val="35000"/>
            </a:spcAft>
            <a:buNone/>
          </a:pPr>
          <a:r>
            <a:rPr lang="en-GB" sz="2100" kern="1200" dirty="0"/>
            <a:t>Load dataset into Data Frame</a:t>
          </a:r>
        </a:p>
      </dsp:txBody>
      <dsp:txXfrm>
        <a:off x="4687" y="0"/>
        <a:ext cx="3918797" cy="719190"/>
      </dsp:txXfrm>
    </dsp:sp>
    <dsp:sp modelId="{4FDBC4FD-A52C-4766-90A6-CADB43DF676F}">
      <dsp:nvSpPr>
        <dsp:cNvPr id="0" name=""/>
        <dsp:cNvSpPr/>
      </dsp:nvSpPr>
      <dsp:spPr>
        <a:xfrm>
          <a:off x="3283562" y="0"/>
          <a:ext cx="4098594" cy="71919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GB" sz="2100" kern="1200" dirty="0"/>
            <a:t>Identify patterns in the dataset</a:t>
          </a:r>
        </a:p>
      </dsp:txBody>
      <dsp:txXfrm>
        <a:off x="3643157" y="0"/>
        <a:ext cx="3379404" cy="719190"/>
      </dsp:txXfrm>
    </dsp:sp>
    <dsp:sp modelId="{C4CCE212-0243-4E95-974F-33147F12E18F}">
      <dsp:nvSpPr>
        <dsp:cNvPr id="0" name=""/>
        <dsp:cNvSpPr/>
      </dsp:nvSpPr>
      <dsp:spPr>
        <a:xfrm>
          <a:off x="6562438" y="0"/>
          <a:ext cx="4098594" cy="71919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GB" sz="2100" kern="1200" dirty="0"/>
            <a:t>Create Landing Outcome Labels</a:t>
          </a:r>
        </a:p>
      </dsp:txBody>
      <dsp:txXfrm>
        <a:off x="6922033" y="0"/>
        <a:ext cx="3379404" cy="7191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2F7E8F-BC06-424E-9A15-574E6E252329}">
      <dsp:nvSpPr>
        <dsp:cNvPr id="0" name=""/>
        <dsp:cNvSpPr/>
      </dsp:nvSpPr>
      <dsp:spPr>
        <a:xfrm>
          <a:off x="1301" y="0"/>
          <a:ext cx="2538837" cy="7191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Read dataset into Data Frame and create an array</a:t>
          </a:r>
        </a:p>
      </dsp:txBody>
      <dsp:txXfrm>
        <a:off x="1301" y="0"/>
        <a:ext cx="2359040" cy="719190"/>
      </dsp:txXfrm>
    </dsp:sp>
    <dsp:sp modelId="{4FDBC4FD-A52C-4766-90A6-CADB43DF676F}">
      <dsp:nvSpPr>
        <dsp:cNvPr id="0" name=""/>
        <dsp:cNvSpPr/>
      </dsp:nvSpPr>
      <dsp:spPr>
        <a:xfrm>
          <a:off x="2032371" y="0"/>
          <a:ext cx="2538837" cy="71919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Standardize the data</a:t>
          </a:r>
        </a:p>
      </dsp:txBody>
      <dsp:txXfrm>
        <a:off x="2391966" y="0"/>
        <a:ext cx="1819647" cy="719190"/>
      </dsp:txXfrm>
    </dsp:sp>
    <dsp:sp modelId="{C4CCE212-0243-4E95-974F-33147F12E18F}">
      <dsp:nvSpPr>
        <dsp:cNvPr id="0" name=""/>
        <dsp:cNvSpPr/>
      </dsp:nvSpPr>
      <dsp:spPr>
        <a:xfrm>
          <a:off x="4063441" y="0"/>
          <a:ext cx="2538837" cy="71919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Split data in to training and test data sets</a:t>
          </a:r>
        </a:p>
      </dsp:txBody>
      <dsp:txXfrm>
        <a:off x="4423036" y="0"/>
        <a:ext cx="1819647" cy="719190"/>
      </dsp:txXfrm>
    </dsp:sp>
    <dsp:sp modelId="{0FDD32DE-5006-4E59-B09B-4D9FBCC9355A}">
      <dsp:nvSpPr>
        <dsp:cNvPr id="0" name=""/>
        <dsp:cNvSpPr/>
      </dsp:nvSpPr>
      <dsp:spPr>
        <a:xfrm>
          <a:off x="6094511" y="0"/>
          <a:ext cx="2538837" cy="71919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Create and Refine models</a:t>
          </a:r>
        </a:p>
      </dsp:txBody>
      <dsp:txXfrm>
        <a:off x="6454106" y="0"/>
        <a:ext cx="1819647" cy="719190"/>
      </dsp:txXfrm>
    </dsp:sp>
    <dsp:sp modelId="{F8BF78D2-1F47-48BD-B182-BF26E2EE9BB2}">
      <dsp:nvSpPr>
        <dsp:cNvPr id="0" name=""/>
        <dsp:cNvSpPr/>
      </dsp:nvSpPr>
      <dsp:spPr>
        <a:xfrm>
          <a:off x="8125580" y="0"/>
          <a:ext cx="2538837" cy="71919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n-GB" sz="1500" kern="1200" dirty="0"/>
            <a:t>Find the best performing model</a:t>
          </a:r>
        </a:p>
      </dsp:txBody>
      <dsp:txXfrm>
        <a:off x="8485175" y="0"/>
        <a:ext cx="1819647" cy="7191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1E2F1-3900-4FAF-B702-7F8779B092EA}">
      <dsp:nvSpPr>
        <dsp:cNvPr id="0" name=""/>
        <dsp:cNvSpPr/>
      </dsp:nvSpPr>
      <dsp:spPr>
        <a:xfrm>
          <a:off x="1389461" y="0"/>
          <a:ext cx="3725001" cy="22350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GB" sz="1600" kern="1200" dirty="0"/>
            <a:t>Exploratory Data Analysis</a:t>
          </a:r>
        </a:p>
      </dsp:txBody>
      <dsp:txXfrm>
        <a:off x="1389461" y="0"/>
        <a:ext cx="3725001" cy="2235000"/>
      </dsp:txXfrm>
    </dsp:sp>
    <dsp:sp modelId="{B22910C8-CEE7-4B36-9E85-674A2981F929}">
      <dsp:nvSpPr>
        <dsp:cNvPr id="0" name=""/>
        <dsp:cNvSpPr/>
      </dsp:nvSpPr>
      <dsp:spPr>
        <a:xfrm>
          <a:off x="5476682" y="643"/>
          <a:ext cx="3725001" cy="22350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GB" sz="1600" kern="1200" dirty="0"/>
            <a:t>Interactive Analytics Demo</a:t>
          </a:r>
        </a:p>
      </dsp:txBody>
      <dsp:txXfrm>
        <a:off x="5476682" y="643"/>
        <a:ext cx="3725001" cy="2235000"/>
      </dsp:txXfrm>
    </dsp:sp>
    <dsp:sp modelId="{8E415C70-D1DE-4257-84E7-1EADC0CF2709}">
      <dsp:nvSpPr>
        <dsp:cNvPr id="0" name=""/>
        <dsp:cNvSpPr/>
      </dsp:nvSpPr>
      <dsp:spPr>
        <a:xfrm>
          <a:off x="3395300" y="2608788"/>
          <a:ext cx="3725001" cy="22350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GB" sz="1600" kern="1200" dirty="0"/>
            <a:t>Predictive Analysis Results</a:t>
          </a:r>
        </a:p>
      </dsp:txBody>
      <dsp:txXfrm>
        <a:off x="3395300" y="2608788"/>
        <a:ext cx="3725001" cy="2235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latin typeface="Abadi" panose="020B0604020104020204" pitchFamily="34" charset="0"/>
            </a:endParaRPr>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latin typeface="Abadi" panose="020B0604020104020204" pitchFamily="34" charset="0"/>
              </a:rPr>
              <a:t>11/24/2023</a:t>
            </a:fld>
            <a:endParaRPr lang="en-US" dirty="0">
              <a:latin typeface="Abadi" panose="020B0604020104020204" pitchFamily="34" charset="0"/>
            </a:endParaRPr>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latin typeface="Abadi" panose="020B0604020104020204" pitchFamily="34" charset="0"/>
            </a:endParaRPr>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latin typeface="Abadi" panose="020B0604020104020204" pitchFamily="34" charset="0"/>
              </a:rPr>
              <a:t>‹#›</a:t>
            </a:fld>
            <a:endParaRPr lang="en-US" dirty="0">
              <a:latin typeface="Abadi" panose="020B0604020104020204" pitchFamily="34" charset="0"/>
            </a:endParaRPr>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badi" panose="020B06040201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badi" panose="020B0604020104020204" pitchFamily="34" charset="0"/>
              </a:defRPr>
            </a:lvl1pPr>
          </a:lstStyle>
          <a:p>
            <a:fld id="{9E497948-54D2-43F8-9A63-A99FE3051738}" type="datetimeFigureOut">
              <a:rPr lang="en-US" smtClean="0"/>
              <a:pPr/>
              <a:t>11/23/2023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badi" panose="020B06040201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badi" panose="020B0604020104020204" pitchFamily="34" charset="0"/>
              </a:defRPr>
            </a:lvl1pPr>
          </a:lstStyle>
          <a:p>
            <a:fld id="{EEBDA0E2-FEBD-4B65-8F16-724CF984F377}" type="slidenum">
              <a:rPr lang="en-US" smtClean="0"/>
              <a:pPr/>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badi" panose="020B0604020104020204" pitchFamily="34" charset="0"/>
        <a:ea typeface="+mn-ea"/>
        <a:cs typeface="+mn-cs"/>
      </a:defRPr>
    </a:lvl1pPr>
    <a:lvl2pPr marL="457200" algn="l" defTabSz="914400" rtl="0" eaLnBrk="1" latinLnBrk="0" hangingPunct="1">
      <a:defRPr sz="1200" kern="1200">
        <a:solidFill>
          <a:schemeClr val="tx1"/>
        </a:solidFill>
        <a:latin typeface="Abadi" panose="020B0604020104020204" pitchFamily="34" charset="0"/>
        <a:ea typeface="+mn-ea"/>
        <a:cs typeface="+mn-cs"/>
      </a:defRPr>
    </a:lvl2pPr>
    <a:lvl3pPr marL="914400" algn="l" defTabSz="914400" rtl="0" eaLnBrk="1" latinLnBrk="0" hangingPunct="1">
      <a:defRPr sz="1200" kern="1200">
        <a:solidFill>
          <a:schemeClr val="tx1"/>
        </a:solidFill>
        <a:latin typeface="Abadi" panose="020B0604020104020204" pitchFamily="34" charset="0"/>
        <a:ea typeface="+mn-ea"/>
        <a:cs typeface="+mn-cs"/>
      </a:defRPr>
    </a:lvl3pPr>
    <a:lvl4pPr marL="1371600" algn="l" defTabSz="914400" rtl="0" eaLnBrk="1" latinLnBrk="0" hangingPunct="1">
      <a:defRPr sz="1200" kern="1200">
        <a:solidFill>
          <a:schemeClr val="tx1"/>
        </a:solidFill>
        <a:latin typeface="Abadi" panose="020B0604020104020204" pitchFamily="34" charset="0"/>
        <a:ea typeface="+mn-ea"/>
        <a:cs typeface="+mn-cs"/>
      </a:defRPr>
    </a:lvl4pPr>
    <a:lvl5pPr marL="1828800" algn="l" defTabSz="914400" rtl="0" eaLnBrk="1" latinLnBrk="0" hangingPunct="1">
      <a:defRPr sz="1200" kern="1200">
        <a:solidFill>
          <a:schemeClr val="tx1"/>
        </a:solidFill>
        <a:latin typeface="Abadi" panose="020B06040201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477732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lvl1pPr>
              <a:defRPr>
                <a:latin typeface="Abadi" panose="020B0604020104020204" pitchFamily="34" charset="0"/>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lvl1pPr>
              <a:defRPr>
                <a:latin typeface="Abadi" panose="020B0604020104020204" pitchFamily="34" charset="0"/>
              </a:defRPr>
            </a:lvl1pPr>
            <a:lvl2pPr>
              <a:defRPr>
                <a:latin typeface="Abadi" panose="020B0604020104020204" pitchFamily="34" charset="0"/>
              </a:defRPr>
            </a:lvl2pPr>
            <a:lvl3pPr>
              <a:defRPr>
                <a:latin typeface="Abadi" panose="020B0604020104020204" pitchFamily="34" charset="0"/>
              </a:defRPr>
            </a:lvl3pPr>
            <a:lvl4pPr>
              <a:defRPr>
                <a:latin typeface="Abadi" panose="020B0604020104020204" pitchFamily="34" charset="0"/>
              </a:defRPr>
            </a:lvl4pPr>
            <a:lvl5pPr>
              <a:defRPr>
                <a:latin typeface="Abadi" panose="020B06040201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lvl1pPr>
              <a:defRPr>
                <a:latin typeface="Abadi" panose="020B0604020104020204" pitchFamily="34" charset="0"/>
              </a:defRPr>
            </a:lvl1pPr>
          </a:lstStyle>
          <a:p>
            <a:fld id="{5E4E5C39-FE1E-4048-9E78-68F07A4195FB}" type="datetimeFigureOut">
              <a:rPr lang="en-US" smtClean="0"/>
              <a:pPr/>
              <a:t>11/23/2023</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lvl1pPr>
              <a:defRPr>
                <a:latin typeface="Abadi" panose="020B0604020104020204" pitchFamily="34" charset="0"/>
              </a:defRPr>
            </a:lvl1p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lvl1pPr>
              <a:defRPr>
                <a:latin typeface="Abadi" panose="020B0604020104020204" pitchFamily="34" charset="0"/>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lvl1pPr>
              <a:defRPr>
                <a:latin typeface="Abadi" panose="020B0604020104020204" pitchFamily="34" charset="0"/>
              </a:defRPr>
            </a:lvl1pPr>
            <a:lvl2pPr>
              <a:defRPr>
                <a:latin typeface="Abadi" panose="020B0604020104020204" pitchFamily="34" charset="0"/>
              </a:defRPr>
            </a:lvl2pPr>
            <a:lvl3pPr>
              <a:defRPr>
                <a:latin typeface="Abadi" panose="020B0604020104020204" pitchFamily="34" charset="0"/>
              </a:defRPr>
            </a:lvl3pPr>
            <a:lvl4pPr>
              <a:defRPr>
                <a:latin typeface="Abadi" panose="020B0604020104020204" pitchFamily="34" charset="0"/>
              </a:defRPr>
            </a:lvl4pPr>
            <a:lvl5pPr>
              <a:defRPr>
                <a:latin typeface="Abadi" panose="020B06040201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lvl1pPr>
              <a:defRPr>
                <a:latin typeface="Abadi" panose="020B0604020104020204" pitchFamily="34" charset="0"/>
              </a:defRPr>
            </a:lvl1pPr>
          </a:lstStyle>
          <a:p>
            <a:fld id="{5E4E5C39-FE1E-4048-9E78-68F07A4195FB}" type="datetimeFigureOut">
              <a:rPr lang="en-US" smtClean="0"/>
              <a:pPr/>
              <a:t>11/23/2023</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lvl1pPr>
              <a:defRPr>
                <a:latin typeface="Abadi" panose="020B0604020104020204" pitchFamily="34" charset="0"/>
              </a:defRPr>
            </a:lvl1p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Abadi" panose="020B0604020104020204" pitchFamily="34" charset="0"/>
                <a:ea typeface="Abadi" panose="020B0604020104020204" pitchFamily="34" charset="0"/>
                <a:cs typeface="Abadi" panose="020B0604020104020204" pitchFamily="34" charset="0"/>
              </a:defRPr>
            </a:lvl1pPr>
          </a:lstStyle>
          <a:p>
            <a:r>
              <a:rPr lang="en-US" dirty="0"/>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lvl1pPr>
              <a:defRPr>
                <a:latin typeface="Abadi" panose="020B0604020104020204" pitchFamily="34" charset="0"/>
              </a:defRPr>
            </a:lvl1p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lvl1pPr>
              <a:defRPr>
                <a:latin typeface="Abadi" panose="020B0604020104020204" pitchFamily="34" charset="0"/>
              </a:defRPr>
            </a:lvl1pPr>
            <a:lvl2pPr>
              <a:defRPr>
                <a:latin typeface="Abadi" panose="020B0604020104020204" pitchFamily="34" charset="0"/>
              </a:defRPr>
            </a:lvl2pPr>
            <a:lvl3pPr>
              <a:defRPr>
                <a:latin typeface="Abadi" panose="020B0604020104020204" pitchFamily="34" charset="0"/>
              </a:defRPr>
            </a:lvl3pPr>
            <a:lvl4pPr>
              <a:defRPr>
                <a:latin typeface="Abadi" panose="020B0604020104020204" pitchFamily="34" charset="0"/>
              </a:defRPr>
            </a:lvl4pPr>
            <a:lvl5pPr>
              <a:defRPr>
                <a:latin typeface="Abadi" panose="020B06040201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lvl1pPr>
              <a:defRPr>
                <a:latin typeface="Abadi" panose="020B0604020104020204" pitchFamily="34" charset="0"/>
              </a:defRPr>
            </a:lvl1p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lvl1pPr>
              <a:defRPr>
                <a:latin typeface="Abadi" panose="020B0604020104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lvl1pPr>
              <a:defRPr>
                <a:latin typeface="Abadi" panose="020B0604020104020204" pitchFamily="34" charset="0"/>
              </a:defRPr>
            </a:lvl1pPr>
            <a:lvl2pPr>
              <a:defRPr>
                <a:latin typeface="Abadi" panose="020B0604020104020204" pitchFamily="34" charset="0"/>
              </a:defRPr>
            </a:lvl2pPr>
            <a:lvl3pPr>
              <a:defRPr>
                <a:latin typeface="Abadi" panose="020B0604020104020204" pitchFamily="34" charset="0"/>
              </a:defRPr>
            </a:lvl3pPr>
            <a:lvl4pPr>
              <a:defRPr>
                <a:latin typeface="Abadi" panose="020B0604020104020204" pitchFamily="34" charset="0"/>
              </a:defRPr>
            </a:lvl4pPr>
            <a:lvl5pPr>
              <a:defRPr>
                <a:latin typeface="Abadi" panose="020B06040201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lvl1pPr>
              <a:defRPr>
                <a:latin typeface="Abadi" panose="020B0604020104020204" pitchFamily="34" charset="0"/>
              </a:defRPr>
            </a:lvl1pPr>
          </a:lstStyle>
          <a:p>
            <a:fld id="{5E4E5C39-FE1E-4048-9E78-68F07A4195FB}" type="datetimeFigureOut">
              <a:rPr lang="en-US" smtClean="0"/>
              <a:pPr/>
              <a:t>11/23/2023</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lvl1pPr>
              <a:defRPr>
                <a:latin typeface="Abadi" panose="020B0604020104020204" pitchFamily="34" charset="0"/>
              </a:defRPr>
            </a:lvl1p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atin typeface="Abadi" panose="020B0604020104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latin typeface="Abadi" panose="020B06040201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lvl1pPr>
              <a:defRPr>
                <a:latin typeface="Abadi" panose="020B0604020104020204" pitchFamily="34" charset="0"/>
              </a:defRPr>
            </a:lvl1pPr>
          </a:lstStyle>
          <a:p>
            <a:fld id="{5E4E5C39-FE1E-4048-9E78-68F07A4195FB}" type="datetimeFigureOut">
              <a:rPr lang="en-US" smtClean="0"/>
              <a:pPr/>
              <a:t>11/23/2023</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lvl1pPr>
              <a:defRPr>
                <a:latin typeface="Abadi" panose="020B0604020104020204" pitchFamily="34" charset="0"/>
              </a:defRPr>
            </a:lvl1p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lvl1pPr>
              <a:defRPr>
                <a:latin typeface="Abadi" panose="020B0604020104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lvl1pPr>
              <a:defRPr>
                <a:latin typeface="Abadi" panose="020B0604020104020204" pitchFamily="34" charset="0"/>
              </a:defRPr>
            </a:lvl1pPr>
            <a:lvl2pPr>
              <a:defRPr>
                <a:latin typeface="Abadi" panose="020B0604020104020204" pitchFamily="34" charset="0"/>
              </a:defRPr>
            </a:lvl2pPr>
            <a:lvl3pPr>
              <a:defRPr>
                <a:latin typeface="Abadi" panose="020B0604020104020204" pitchFamily="34" charset="0"/>
              </a:defRPr>
            </a:lvl3pPr>
            <a:lvl4pPr>
              <a:defRPr>
                <a:latin typeface="Abadi" panose="020B0604020104020204" pitchFamily="34" charset="0"/>
              </a:defRPr>
            </a:lvl4pPr>
            <a:lvl5pPr>
              <a:defRPr>
                <a:latin typeface="Abadi" panose="020B06040201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lvl1pPr>
              <a:defRPr>
                <a:latin typeface="Abadi" panose="020B0604020104020204" pitchFamily="34" charset="0"/>
              </a:defRPr>
            </a:lvl1pPr>
            <a:lvl2pPr>
              <a:defRPr>
                <a:latin typeface="Abadi" panose="020B0604020104020204" pitchFamily="34" charset="0"/>
              </a:defRPr>
            </a:lvl2pPr>
            <a:lvl3pPr>
              <a:defRPr>
                <a:latin typeface="Abadi" panose="020B0604020104020204" pitchFamily="34" charset="0"/>
              </a:defRPr>
            </a:lvl3pPr>
            <a:lvl4pPr>
              <a:defRPr>
                <a:latin typeface="Abadi" panose="020B0604020104020204" pitchFamily="34" charset="0"/>
              </a:defRPr>
            </a:lvl4pPr>
            <a:lvl5pPr>
              <a:defRPr>
                <a:latin typeface="Abadi" panose="020B06040201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lvl1pPr>
              <a:defRPr>
                <a:latin typeface="Abadi" panose="020B0604020104020204" pitchFamily="34" charset="0"/>
              </a:defRPr>
            </a:lvl1pPr>
          </a:lstStyle>
          <a:p>
            <a:fld id="{5E4E5C39-FE1E-4048-9E78-68F07A4195FB}" type="datetimeFigureOut">
              <a:rPr lang="en-US" smtClean="0"/>
              <a:pPr/>
              <a:t>11/23/2023</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lvl1pPr>
              <a:defRPr>
                <a:latin typeface="Abadi" panose="020B0604020104020204" pitchFamily="34" charset="0"/>
              </a:defRPr>
            </a:lvl1p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lvl1pPr>
              <a:defRPr>
                <a:latin typeface="Abadi" panose="020B0604020104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atin typeface="Abadi" panose="020B06040201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lvl1pPr>
              <a:defRPr>
                <a:latin typeface="Abadi" panose="020B0604020104020204" pitchFamily="34" charset="0"/>
              </a:defRPr>
            </a:lvl1pPr>
            <a:lvl2pPr>
              <a:defRPr>
                <a:latin typeface="Abadi" panose="020B0604020104020204" pitchFamily="34" charset="0"/>
              </a:defRPr>
            </a:lvl2pPr>
            <a:lvl3pPr>
              <a:defRPr>
                <a:latin typeface="Abadi" panose="020B0604020104020204" pitchFamily="34" charset="0"/>
              </a:defRPr>
            </a:lvl3pPr>
            <a:lvl4pPr>
              <a:defRPr>
                <a:latin typeface="Abadi" panose="020B0604020104020204" pitchFamily="34" charset="0"/>
              </a:defRPr>
            </a:lvl4pPr>
            <a:lvl5pPr>
              <a:defRPr>
                <a:latin typeface="Abadi" panose="020B06040201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atin typeface="Abadi" panose="020B06040201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lvl1pPr>
              <a:defRPr>
                <a:latin typeface="Abadi" panose="020B0604020104020204" pitchFamily="34" charset="0"/>
              </a:defRPr>
            </a:lvl1pPr>
            <a:lvl2pPr>
              <a:defRPr>
                <a:latin typeface="Abadi" panose="020B0604020104020204" pitchFamily="34" charset="0"/>
              </a:defRPr>
            </a:lvl2pPr>
            <a:lvl3pPr>
              <a:defRPr>
                <a:latin typeface="Abadi" panose="020B0604020104020204" pitchFamily="34" charset="0"/>
              </a:defRPr>
            </a:lvl3pPr>
            <a:lvl4pPr>
              <a:defRPr>
                <a:latin typeface="Abadi" panose="020B0604020104020204" pitchFamily="34" charset="0"/>
              </a:defRPr>
            </a:lvl4pPr>
            <a:lvl5pPr>
              <a:defRPr>
                <a:latin typeface="Abadi" panose="020B06040201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lvl1pPr>
              <a:defRPr>
                <a:latin typeface="Abadi" panose="020B0604020104020204" pitchFamily="34" charset="0"/>
              </a:defRPr>
            </a:lvl1pPr>
          </a:lstStyle>
          <a:p>
            <a:fld id="{5E4E5C39-FE1E-4048-9E78-68F07A4195FB}" type="datetimeFigureOut">
              <a:rPr lang="en-US" smtClean="0"/>
              <a:pPr/>
              <a:t>11/23/2023</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lvl1pPr>
              <a:defRPr>
                <a:latin typeface="Abadi" panose="020B0604020104020204" pitchFamily="34" charset="0"/>
              </a:defRPr>
            </a:lvl1p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lvl1pPr>
              <a:defRPr>
                <a:latin typeface="Abadi" panose="020B0604020104020204" pitchFamily="34" charset="0"/>
              </a:defRPr>
            </a:lvl1pPr>
          </a:lstStyle>
          <a:p>
            <a:r>
              <a:rPr lang="en-US" dirty="0"/>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lvl1pPr>
              <a:defRPr>
                <a:latin typeface="Abadi" panose="020B0604020104020204" pitchFamily="34" charset="0"/>
              </a:defRPr>
            </a:lvl1pPr>
          </a:lstStyle>
          <a:p>
            <a:fld id="{5E4E5C39-FE1E-4048-9E78-68F07A4195FB}" type="datetimeFigureOut">
              <a:rPr lang="en-US" smtClean="0"/>
              <a:pPr/>
              <a:t>11/23/2023</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lvl1pPr>
              <a:defRPr>
                <a:latin typeface="Abadi" panose="020B0604020104020204" pitchFamily="34" charset="0"/>
              </a:defRPr>
            </a:lvl1p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lvl1pPr>
              <a:defRPr>
                <a:latin typeface="Abadi" panose="020B0604020104020204" pitchFamily="34" charset="0"/>
              </a:defRPr>
            </a:lvl1pPr>
          </a:lstStyle>
          <a:p>
            <a:fld id="{5E4E5C39-FE1E-4048-9E78-68F07A4195FB}" type="datetimeFigureOut">
              <a:rPr lang="en-US" smtClean="0"/>
              <a:pPr/>
              <a:t>11/23/2023</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lvl1pPr>
              <a:defRPr>
                <a:latin typeface="Abadi" panose="020B0604020104020204" pitchFamily="34" charset="0"/>
              </a:defRPr>
            </a:lvl1p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atin typeface="Abadi" panose="020B0604020104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atin typeface="Abadi" panose="020B0604020104020204" pitchFamily="34" charset="0"/>
              </a:defRPr>
            </a:lvl1pPr>
            <a:lvl2pPr>
              <a:defRPr sz="2800">
                <a:latin typeface="Abadi" panose="020B0604020104020204" pitchFamily="34" charset="0"/>
              </a:defRPr>
            </a:lvl2pPr>
            <a:lvl3pPr>
              <a:defRPr sz="2400">
                <a:latin typeface="Abadi" panose="020B0604020104020204" pitchFamily="34" charset="0"/>
              </a:defRPr>
            </a:lvl3pPr>
            <a:lvl4pPr>
              <a:defRPr sz="2000">
                <a:latin typeface="Abadi" panose="020B0604020104020204" pitchFamily="34" charset="0"/>
              </a:defRPr>
            </a:lvl4pPr>
            <a:lvl5pPr>
              <a:defRPr sz="2000">
                <a:latin typeface="Abadi" panose="020B060402010402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atin typeface="Abadi" panose="020B06040201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lvl1pPr>
              <a:defRPr>
                <a:latin typeface="Abadi" panose="020B0604020104020204" pitchFamily="34" charset="0"/>
              </a:defRPr>
            </a:lvl1pPr>
          </a:lstStyle>
          <a:p>
            <a:fld id="{5E4E5C39-FE1E-4048-9E78-68F07A4195FB}" type="datetimeFigureOut">
              <a:rPr lang="en-US" smtClean="0"/>
              <a:pPr/>
              <a:t>11/23/2023</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lvl1pPr>
              <a:defRPr>
                <a:latin typeface="Abadi" panose="020B0604020104020204" pitchFamily="34" charset="0"/>
              </a:defRPr>
            </a:lvl1p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atin typeface="Abadi" panose="020B0604020104020204" pitchFamily="34" charset="0"/>
              </a:defRPr>
            </a:lvl1pPr>
          </a:lstStyle>
          <a:p>
            <a:r>
              <a:rPr lang="en-US" dirty="0"/>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atin typeface="Abadi" panose="020B0604020104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atin typeface="Abadi" panose="020B06040201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lvl1pPr>
              <a:defRPr>
                <a:latin typeface="Abadi" panose="020B0604020104020204" pitchFamily="34" charset="0"/>
              </a:defRPr>
            </a:lvl1pPr>
          </a:lstStyle>
          <a:p>
            <a:fld id="{5E4E5C39-FE1E-4048-9E78-68F07A4195FB}" type="datetimeFigureOut">
              <a:rPr lang="en-US" smtClean="0"/>
              <a:pPr/>
              <a:t>11/23/2023</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lvl1pPr>
              <a:defRPr>
                <a:latin typeface="Abadi" panose="020B0604020104020204" pitchFamily="34" charset="0"/>
              </a:defRPr>
            </a:lvl1p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11" Type="http://schemas.openxmlformats.org/officeDocument/2006/relationships/image" Target="../media/image19.png"/><Relationship Id="rId5" Type="http://schemas.openxmlformats.org/officeDocument/2006/relationships/diagramQuickStyle" Target="../diagrams/quickStyle5.xml"/><Relationship Id="rId10" Type="http://schemas.openxmlformats.org/officeDocument/2006/relationships/image" Target="../media/image18.png"/><Relationship Id="rId4" Type="http://schemas.openxmlformats.org/officeDocument/2006/relationships/diagramLayout" Target="../diagrams/layout5.xml"/><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6.xml"/><Relationship Id="rId11" Type="http://schemas.openxmlformats.org/officeDocument/2006/relationships/image" Target="../media/image24.png"/><Relationship Id="rId5" Type="http://schemas.openxmlformats.org/officeDocument/2006/relationships/diagramQuickStyle" Target="../diagrams/quickStyle6.xml"/><Relationship Id="rId10" Type="http://schemas.openxmlformats.org/officeDocument/2006/relationships/image" Target="../media/image23.png"/><Relationship Id="rId4" Type="http://schemas.openxmlformats.org/officeDocument/2006/relationships/diagramLayout" Target="../diagrams/layout6.xml"/><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microsoft.com/office/2007/relationships/diagramDrawing" Target="../diagrams/drawing7.xml"/><Relationship Id="rId13"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diagramColors" Target="../diagrams/colors7.xml"/><Relationship Id="rId12"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7.xml"/><Relationship Id="rId11" Type="http://schemas.openxmlformats.org/officeDocument/2006/relationships/image" Target="../media/image28.png"/><Relationship Id="rId5" Type="http://schemas.openxmlformats.org/officeDocument/2006/relationships/diagramLayout" Target="../diagrams/layout7.xml"/><Relationship Id="rId10" Type="http://schemas.openxmlformats.org/officeDocument/2006/relationships/image" Target="../media/image27.png"/><Relationship Id="rId4" Type="http://schemas.openxmlformats.org/officeDocument/2006/relationships/diagramData" Target="../diagrams/data7.xml"/><Relationship Id="rId9" Type="http://schemas.openxmlformats.org/officeDocument/2006/relationships/image" Target="../media/image26.png"/><Relationship Id="rId1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11" Type="http://schemas.openxmlformats.org/officeDocument/2006/relationships/image" Target="../media/image8.png"/><Relationship Id="rId5" Type="http://schemas.openxmlformats.org/officeDocument/2006/relationships/diagramQuickStyle" Target="../diagrams/quickStyle3.xml"/><Relationship Id="rId10" Type="http://schemas.openxmlformats.org/officeDocument/2006/relationships/image" Target="../media/image7.png"/><Relationship Id="rId4" Type="http://schemas.openxmlformats.org/officeDocument/2006/relationships/diagramLayout" Target="../diagrams/layout3.xm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13"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diagramColors" Target="../diagrams/colors4.xml"/><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4.xml"/><Relationship Id="rId11" Type="http://schemas.openxmlformats.org/officeDocument/2006/relationships/image" Target="../media/image12.png"/><Relationship Id="rId5" Type="http://schemas.openxmlformats.org/officeDocument/2006/relationships/diagramLayout" Target="../diagrams/layout4.xml"/><Relationship Id="rId10" Type="http://schemas.openxmlformats.org/officeDocument/2006/relationships/image" Target="../media/image11.png"/><Relationship Id="rId4" Type="http://schemas.openxmlformats.org/officeDocument/2006/relationships/diagramData" Target="../diagrams/data4.xml"/><Relationship Id="rId9" Type="http://schemas.openxmlformats.org/officeDocument/2006/relationships/image" Target="../media/image10.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Ryan Price</a:t>
            </a:r>
          </a:p>
          <a:p>
            <a:r>
              <a:rPr lang="en-US" dirty="0">
                <a:solidFill>
                  <a:schemeClr val="bg2"/>
                </a:solidFill>
                <a:latin typeface="Abadi" panose="020B0604020104020204" pitchFamily="34" charset="0"/>
                <a:ea typeface="SF Pro" pitchFamily="2" charset="0"/>
                <a:cs typeface="SF Pro" pitchFamily="2" charset="0"/>
              </a:rPr>
              <a:t>21/11/2023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515600" cy="4351338"/>
          </a:xfrm>
          <a:prstGeom prst="rect">
            <a:avLst/>
          </a:prstGeom>
        </p:spPr>
        <p:txBody>
          <a:bodyPr/>
          <a:lstStyle/>
          <a:p>
            <a:r>
              <a:rPr lang="en-US" sz="2200" dirty="0">
                <a:solidFill>
                  <a:schemeClr val="accent3">
                    <a:lumMod val="25000"/>
                  </a:schemeClr>
                </a:solidFill>
                <a:latin typeface="Abadi" panose="020B0604020104020204" pitchFamily="34" charset="0"/>
              </a:rPr>
              <a:t>To identify patterns and define the labels for training supervised models' exploratory data analysis was conducted.</a:t>
            </a:r>
          </a:p>
          <a:p>
            <a:r>
              <a:rPr lang="en-US" sz="2200" dirty="0">
                <a:solidFill>
                  <a:schemeClr val="accent3">
                    <a:lumMod val="25000"/>
                  </a:schemeClr>
                </a:solidFill>
                <a:latin typeface="Abadi" panose="020B0604020104020204" pitchFamily="34" charset="0"/>
              </a:rPr>
              <a:t>The data set used had a variety of mission outcomes. These were converted into training labels. 1 meant that the booster was successful and 0 meant the booster was unsuccessful.</a:t>
            </a:r>
          </a:p>
          <a:p>
            <a:r>
              <a:rPr lang="en-US" sz="2200" dirty="0">
                <a:solidFill>
                  <a:schemeClr val="accent3">
                    <a:lumMod val="25000"/>
                  </a:schemeClr>
                </a:solidFill>
                <a:latin typeface="Abadi" panose="020B0604020104020204" pitchFamily="34" charset="0"/>
              </a:rPr>
              <a:t>Landing scenarios considered:</a:t>
            </a:r>
          </a:p>
          <a:p>
            <a:pPr lvl="1"/>
            <a:r>
              <a:rPr lang="en-GB" sz="1800" dirty="0">
                <a:latin typeface="Abadi" panose="020B0604020104020204" pitchFamily="34" charset="0"/>
              </a:rPr>
              <a:t>True Ocean means the mission outcome was successfully landed to a specific region of the ocean </a:t>
            </a:r>
          </a:p>
          <a:p>
            <a:pPr lvl="1"/>
            <a:r>
              <a:rPr lang="en-GB" sz="1800" dirty="0">
                <a:latin typeface="Abadi" panose="020B0604020104020204" pitchFamily="34" charset="0"/>
              </a:rPr>
              <a:t>False Ocean means the mission outcome was unsuccessfully landed to a specific region of the ocean </a:t>
            </a:r>
          </a:p>
          <a:p>
            <a:pPr lvl="1"/>
            <a:r>
              <a:rPr lang="en-GB" sz="1800" dirty="0">
                <a:latin typeface="Abadi" panose="020B0604020104020204" pitchFamily="34" charset="0"/>
              </a:rPr>
              <a:t>RTLS means the mission outcome was successfully landed to a ground pad</a:t>
            </a:r>
          </a:p>
          <a:p>
            <a:pPr lvl="1"/>
            <a:r>
              <a:rPr lang="en-GB" sz="1800" dirty="0">
                <a:latin typeface="Abadi" panose="020B0604020104020204" pitchFamily="34" charset="0"/>
              </a:rPr>
              <a:t>False RTLS means the mission outcome was unsuccessfully landed to a ground pad </a:t>
            </a:r>
          </a:p>
          <a:p>
            <a:pPr lvl="1"/>
            <a:r>
              <a:rPr lang="en-GB" sz="1800" dirty="0">
                <a:latin typeface="Abadi" panose="020B0604020104020204" pitchFamily="34" charset="0"/>
              </a:rPr>
              <a:t>True ASDS means the mission outcome was successfully landed on a drone ship </a:t>
            </a:r>
          </a:p>
          <a:p>
            <a:pPr lvl="1"/>
            <a:r>
              <a:rPr lang="en-GB" sz="1800" dirty="0">
                <a:latin typeface="Abadi" panose="020B0604020104020204" pitchFamily="34" charset="0"/>
              </a:rPr>
              <a:t>False ASDS means the mission outcome was unsuccessfully landed on a drone ship</a:t>
            </a:r>
            <a:endParaRPr lang="en-US" sz="1800" dirty="0">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endParaRPr lang="en-US" dirty="0">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8C066862-BA33-E11B-09E9-1D9BF6ABBF90}"/>
              </a:ext>
            </a:extLst>
          </p:cNvPr>
          <p:cNvGraphicFramePr/>
          <p:nvPr>
            <p:extLst>
              <p:ext uri="{D42A27DB-BD31-4B8C-83A1-F6EECF244321}">
                <p14:modId xmlns:p14="http://schemas.microsoft.com/office/powerpoint/2010/main" val="3823784407"/>
              </p:ext>
            </p:extLst>
          </p:nvPr>
        </p:nvGraphicFramePr>
        <p:xfrm>
          <a:off x="792252" y="1304819"/>
          <a:ext cx="10665720" cy="7191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3C664789-912F-B7C1-38C6-B96D398E8EF7}"/>
              </a:ext>
            </a:extLst>
          </p:cNvPr>
          <p:cNvPicPr>
            <a:picLocks noChangeAspect="1"/>
          </p:cNvPicPr>
          <p:nvPr/>
        </p:nvPicPr>
        <p:blipFill>
          <a:blip r:embed="rId8"/>
          <a:stretch>
            <a:fillRect/>
          </a:stretch>
        </p:blipFill>
        <p:spPr>
          <a:xfrm>
            <a:off x="693868" y="2246044"/>
            <a:ext cx="2917861" cy="394688"/>
          </a:xfrm>
          <a:prstGeom prst="rect">
            <a:avLst/>
          </a:prstGeom>
          <a:ln>
            <a:solidFill>
              <a:schemeClr val="accent1"/>
            </a:solidFill>
          </a:ln>
        </p:spPr>
      </p:pic>
      <p:pic>
        <p:nvPicPr>
          <p:cNvPr id="9" name="Picture 8">
            <a:extLst>
              <a:ext uri="{FF2B5EF4-FFF2-40B4-BE49-F238E27FC236}">
                <a16:creationId xmlns:a16="http://schemas.microsoft.com/office/drawing/2014/main" id="{36F26AD8-A39A-5151-1F2B-6CD222D2F151}"/>
              </a:ext>
            </a:extLst>
          </p:cNvPr>
          <p:cNvPicPr>
            <a:picLocks noChangeAspect="1"/>
          </p:cNvPicPr>
          <p:nvPr/>
        </p:nvPicPr>
        <p:blipFill rotWithShape="1">
          <a:blip r:embed="rId9"/>
          <a:srcRect r="63286"/>
          <a:stretch/>
        </p:blipFill>
        <p:spPr>
          <a:xfrm>
            <a:off x="3802428" y="2246044"/>
            <a:ext cx="2375045" cy="1385735"/>
          </a:xfrm>
          <a:prstGeom prst="rect">
            <a:avLst/>
          </a:prstGeom>
          <a:ln>
            <a:solidFill>
              <a:schemeClr val="accent1"/>
            </a:solidFill>
          </a:ln>
        </p:spPr>
      </p:pic>
      <p:pic>
        <p:nvPicPr>
          <p:cNvPr id="11" name="Picture 10">
            <a:extLst>
              <a:ext uri="{FF2B5EF4-FFF2-40B4-BE49-F238E27FC236}">
                <a16:creationId xmlns:a16="http://schemas.microsoft.com/office/drawing/2014/main" id="{2E662AB7-F659-222E-2F63-EAF4C79AE3E2}"/>
              </a:ext>
            </a:extLst>
          </p:cNvPr>
          <p:cNvPicPr>
            <a:picLocks noChangeAspect="1"/>
          </p:cNvPicPr>
          <p:nvPr/>
        </p:nvPicPr>
        <p:blipFill rotWithShape="1">
          <a:blip r:embed="rId10"/>
          <a:srcRect r="68290"/>
          <a:stretch/>
        </p:blipFill>
        <p:spPr>
          <a:xfrm>
            <a:off x="6368172" y="2241129"/>
            <a:ext cx="1377288" cy="1390650"/>
          </a:xfrm>
          <a:prstGeom prst="rect">
            <a:avLst/>
          </a:prstGeom>
          <a:ln>
            <a:solidFill>
              <a:schemeClr val="accent1"/>
            </a:solidFill>
          </a:ln>
        </p:spPr>
      </p:pic>
      <p:pic>
        <p:nvPicPr>
          <p:cNvPr id="13" name="Picture 12">
            <a:extLst>
              <a:ext uri="{FF2B5EF4-FFF2-40B4-BE49-F238E27FC236}">
                <a16:creationId xmlns:a16="http://schemas.microsoft.com/office/drawing/2014/main" id="{972F1D5B-1912-0740-D174-0F3CEAC18729}"/>
              </a:ext>
            </a:extLst>
          </p:cNvPr>
          <p:cNvPicPr>
            <a:picLocks noChangeAspect="1"/>
          </p:cNvPicPr>
          <p:nvPr/>
        </p:nvPicPr>
        <p:blipFill rotWithShape="1">
          <a:blip r:embed="rId11"/>
          <a:srcRect r="44541"/>
          <a:stretch/>
        </p:blipFill>
        <p:spPr>
          <a:xfrm>
            <a:off x="3750066" y="3773405"/>
            <a:ext cx="3995394" cy="2695575"/>
          </a:xfrm>
          <a:prstGeom prst="rect">
            <a:avLst/>
          </a:prstGeom>
          <a:ln>
            <a:solidFill>
              <a:schemeClr val="accent1"/>
            </a:solidFill>
          </a:ln>
        </p:spPr>
      </p:pic>
      <p:pic>
        <p:nvPicPr>
          <p:cNvPr id="15" name="Picture 14">
            <a:extLst>
              <a:ext uri="{FF2B5EF4-FFF2-40B4-BE49-F238E27FC236}">
                <a16:creationId xmlns:a16="http://schemas.microsoft.com/office/drawing/2014/main" id="{53773615-7A14-138C-E57B-877AF91146DA}"/>
              </a:ext>
            </a:extLst>
          </p:cNvPr>
          <p:cNvPicPr>
            <a:picLocks noChangeAspect="1"/>
          </p:cNvPicPr>
          <p:nvPr/>
        </p:nvPicPr>
        <p:blipFill rotWithShape="1">
          <a:blip r:embed="rId12"/>
          <a:srcRect r="55682"/>
          <a:stretch/>
        </p:blipFill>
        <p:spPr>
          <a:xfrm>
            <a:off x="8126858" y="2203382"/>
            <a:ext cx="2917861" cy="4477068"/>
          </a:xfrm>
          <a:prstGeom prst="rect">
            <a:avLst/>
          </a:prstGeom>
          <a:ln>
            <a:solidFill>
              <a:schemeClr val="accent1"/>
            </a:solidFill>
          </a:ln>
        </p:spPr>
      </p:pic>
    </p:spTree>
    <p:extLst>
      <p:ext uri="{BB962C8B-B14F-4D97-AF65-F5344CB8AC3E}">
        <p14:creationId xmlns:p14="http://schemas.microsoft.com/office/powerpoint/2010/main" val="2738086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9356" y="1380967"/>
            <a:ext cx="10933288" cy="464460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A plethora of charts were plotted during EDA to gain a higher degree of insights:</a:t>
            </a:r>
          </a:p>
          <a:p>
            <a:pPr lvl="1">
              <a:lnSpc>
                <a:spcPct val="100000"/>
              </a:lnSpc>
              <a:spcBef>
                <a:spcPts val="1400"/>
              </a:spcBef>
            </a:pPr>
            <a:r>
              <a:rPr lang="en-US" sz="1800" dirty="0">
                <a:solidFill>
                  <a:schemeClr val="accent3">
                    <a:lumMod val="25000"/>
                  </a:schemeClr>
                </a:solidFill>
                <a:latin typeface="Abadi"/>
              </a:rPr>
              <a:t>Scatter plot</a:t>
            </a:r>
          </a:p>
          <a:p>
            <a:pPr marL="986400" lvl="4">
              <a:lnSpc>
                <a:spcPct val="100000"/>
              </a:lnSpc>
              <a:spcBef>
                <a:spcPts val="0"/>
              </a:spcBef>
            </a:pPr>
            <a:r>
              <a:rPr lang="en-US" sz="1400" dirty="0">
                <a:solidFill>
                  <a:schemeClr val="accent3">
                    <a:lumMod val="25000"/>
                  </a:schemeClr>
                </a:solidFill>
                <a:latin typeface="Abadi"/>
              </a:rPr>
              <a:t>A scatter plot shows the relationship between two variables providing visually easy patterns to observe.</a:t>
            </a:r>
          </a:p>
          <a:p>
            <a:pPr marL="986400" lvl="4">
              <a:lnSpc>
                <a:spcPct val="100000"/>
              </a:lnSpc>
              <a:spcBef>
                <a:spcPts val="0"/>
              </a:spcBef>
            </a:pPr>
            <a:r>
              <a:rPr lang="en-US" sz="1400" dirty="0">
                <a:solidFill>
                  <a:schemeClr val="accent3">
                    <a:lumMod val="25000"/>
                  </a:schemeClr>
                </a:solidFill>
                <a:latin typeface="Abadi"/>
              </a:rPr>
              <a:t>Scatterplots created:</a:t>
            </a:r>
          </a:p>
          <a:p>
            <a:pPr marL="1404000" lvl="5">
              <a:lnSpc>
                <a:spcPct val="100000"/>
              </a:lnSpc>
              <a:spcBef>
                <a:spcPts val="0"/>
              </a:spcBef>
            </a:pPr>
            <a:r>
              <a:rPr lang="en-US" sz="1400" dirty="0">
                <a:solidFill>
                  <a:schemeClr val="accent3">
                    <a:lumMod val="25000"/>
                  </a:schemeClr>
                </a:solidFill>
                <a:latin typeface="Abadi"/>
              </a:rPr>
              <a:t>Flight Number and Launch Site</a:t>
            </a:r>
          </a:p>
          <a:p>
            <a:pPr marL="1404000" lvl="5">
              <a:lnSpc>
                <a:spcPct val="100000"/>
              </a:lnSpc>
              <a:spcBef>
                <a:spcPts val="0"/>
              </a:spcBef>
            </a:pPr>
            <a:r>
              <a:rPr lang="en-US" sz="1400" dirty="0">
                <a:solidFill>
                  <a:schemeClr val="accent3">
                    <a:lumMod val="25000"/>
                  </a:schemeClr>
                </a:solidFill>
                <a:latin typeface="Abadi"/>
              </a:rPr>
              <a:t>Payload and Launch Site</a:t>
            </a:r>
          </a:p>
          <a:p>
            <a:pPr marL="1404000" lvl="5">
              <a:lnSpc>
                <a:spcPct val="100000"/>
              </a:lnSpc>
              <a:spcBef>
                <a:spcPts val="0"/>
              </a:spcBef>
            </a:pPr>
            <a:r>
              <a:rPr lang="en-US" sz="1400" dirty="0">
                <a:solidFill>
                  <a:schemeClr val="accent3">
                    <a:lumMod val="25000"/>
                  </a:schemeClr>
                </a:solidFill>
                <a:latin typeface="Abadi"/>
              </a:rPr>
              <a:t>Flight Number and Orbit Type</a:t>
            </a:r>
          </a:p>
          <a:p>
            <a:pPr marL="1404000" lvl="5">
              <a:lnSpc>
                <a:spcPct val="100000"/>
              </a:lnSpc>
              <a:spcBef>
                <a:spcPts val="0"/>
              </a:spcBef>
            </a:pPr>
            <a:r>
              <a:rPr lang="en-US" sz="1400" dirty="0">
                <a:solidFill>
                  <a:schemeClr val="accent3">
                    <a:lumMod val="25000"/>
                  </a:schemeClr>
                </a:solidFill>
                <a:latin typeface="Abadi"/>
              </a:rPr>
              <a:t>Payload and Orbit Type</a:t>
            </a:r>
          </a:p>
          <a:p>
            <a:pPr lvl="1">
              <a:lnSpc>
                <a:spcPct val="100000"/>
              </a:lnSpc>
              <a:spcBef>
                <a:spcPts val="1400"/>
              </a:spcBef>
            </a:pPr>
            <a:r>
              <a:rPr lang="en-US" sz="1800" dirty="0">
                <a:solidFill>
                  <a:schemeClr val="accent3">
                    <a:lumMod val="25000"/>
                  </a:schemeClr>
                </a:solidFill>
                <a:latin typeface="Abadi"/>
              </a:rPr>
              <a:t>Bar Chart</a:t>
            </a:r>
          </a:p>
          <a:p>
            <a:pPr lvl="2">
              <a:lnSpc>
                <a:spcPct val="100000"/>
              </a:lnSpc>
              <a:spcBef>
                <a:spcPts val="0"/>
              </a:spcBef>
            </a:pPr>
            <a:r>
              <a:rPr lang="en-US" sz="1400" dirty="0">
                <a:solidFill>
                  <a:schemeClr val="accent3">
                    <a:lumMod val="25000"/>
                  </a:schemeClr>
                </a:solidFill>
                <a:latin typeface="Abadi"/>
              </a:rPr>
              <a:t>Bar harts are commonly used when the aim is to compare values of variables at a singular point in time.</a:t>
            </a:r>
          </a:p>
          <a:p>
            <a:pPr lvl="2">
              <a:lnSpc>
                <a:spcPct val="100000"/>
              </a:lnSpc>
              <a:spcBef>
                <a:spcPts val="0"/>
              </a:spcBef>
            </a:pPr>
            <a:r>
              <a:rPr lang="en-US" sz="1400" dirty="0">
                <a:solidFill>
                  <a:schemeClr val="accent3">
                    <a:lumMod val="25000"/>
                  </a:schemeClr>
                </a:solidFill>
                <a:latin typeface="Abadi"/>
              </a:rPr>
              <a:t>Bar charts are very easy to understand and provide a good comparison since each bar is proportional to the value of the variable it represents.</a:t>
            </a:r>
          </a:p>
          <a:p>
            <a:pPr lvl="2">
              <a:lnSpc>
                <a:spcPct val="100000"/>
              </a:lnSpc>
              <a:spcBef>
                <a:spcPts val="0"/>
              </a:spcBef>
            </a:pPr>
            <a:r>
              <a:rPr lang="en-US" sz="1400" dirty="0">
                <a:solidFill>
                  <a:schemeClr val="accent3">
                    <a:lumMod val="25000"/>
                  </a:schemeClr>
                </a:solidFill>
                <a:latin typeface="Abadi"/>
              </a:rPr>
              <a:t>Bar Charts created:</a:t>
            </a:r>
          </a:p>
          <a:p>
            <a:pPr lvl="3">
              <a:lnSpc>
                <a:spcPct val="100000"/>
              </a:lnSpc>
              <a:spcBef>
                <a:spcPts val="0"/>
              </a:spcBef>
            </a:pPr>
            <a:r>
              <a:rPr lang="en-US" sz="1200" dirty="0">
                <a:solidFill>
                  <a:schemeClr val="accent3">
                    <a:lumMod val="25000"/>
                  </a:schemeClr>
                </a:solidFill>
                <a:latin typeface="Abadi"/>
              </a:rPr>
              <a:t>Relationship between success rate of each orbit type</a:t>
            </a:r>
            <a:endParaRPr lang="en-US" sz="14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Line Chart</a:t>
            </a:r>
          </a:p>
          <a:p>
            <a:pPr lvl="2">
              <a:lnSpc>
                <a:spcPct val="100000"/>
              </a:lnSpc>
              <a:spcBef>
                <a:spcPts val="0"/>
              </a:spcBef>
            </a:pPr>
            <a:r>
              <a:rPr lang="en-US" sz="1400" dirty="0">
                <a:solidFill>
                  <a:schemeClr val="accent3">
                    <a:lumMod val="25000"/>
                  </a:schemeClr>
                </a:solidFill>
                <a:latin typeface="Abadi"/>
              </a:rPr>
              <a:t>Best used if/when you want to track changes over a timescale. Good to visualize trends.</a:t>
            </a:r>
          </a:p>
          <a:p>
            <a:pPr lvl="2">
              <a:lnSpc>
                <a:spcPct val="100000"/>
              </a:lnSpc>
              <a:spcBef>
                <a:spcPts val="0"/>
              </a:spcBef>
            </a:pPr>
            <a:r>
              <a:rPr lang="en-US" sz="1400" dirty="0">
                <a:solidFill>
                  <a:schemeClr val="accent3">
                    <a:lumMod val="25000"/>
                  </a:schemeClr>
                </a:solidFill>
                <a:latin typeface="Abadi"/>
              </a:rPr>
              <a:t>Line Charts created:</a:t>
            </a:r>
          </a:p>
          <a:p>
            <a:pPr lvl="4">
              <a:lnSpc>
                <a:spcPct val="100000"/>
              </a:lnSpc>
              <a:spcBef>
                <a:spcPts val="0"/>
              </a:spcBef>
            </a:pPr>
            <a:r>
              <a:rPr lang="en-US" sz="1400" dirty="0">
                <a:solidFill>
                  <a:schemeClr val="accent3">
                    <a:lumMod val="25000"/>
                  </a:schemeClr>
                </a:solidFill>
                <a:latin typeface="Abadi"/>
              </a:rPr>
              <a:t>Average launch success yearly trend</a:t>
            </a:r>
          </a:p>
          <a:p>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8742"/>
            <a:ext cx="10515600" cy="4351338"/>
          </a:xfrm>
          <a:prstGeom prst="rect">
            <a:avLst/>
          </a:prstGeom>
        </p:spPr>
        <p:txBody>
          <a:bodyPr lIns="91440" tIns="45720" rIns="91440" bIns="45720" anchor="t"/>
          <a:lstStyle/>
          <a:p>
            <a:r>
              <a:rPr lang="en-US" sz="2000" dirty="0">
                <a:latin typeface="Abadi" panose="020B0604020104020204" pitchFamily="34" charset="0"/>
              </a:rPr>
              <a:t>SQL is very useful when manipulating data as it provides a quick and easy way to better understand the dataset. </a:t>
            </a:r>
          </a:p>
          <a:p>
            <a:r>
              <a:rPr lang="en-US" sz="2000" dirty="0">
                <a:latin typeface="Abadi" panose="020B0604020104020204" pitchFamily="34" charset="0"/>
              </a:rPr>
              <a:t>The following SQL queries to performed on the dataset:</a:t>
            </a:r>
          </a:p>
          <a:p>
            <a:pPr lvl="1"/>
            <a:r>
              <a:rPr lang="en-GB" sz="1600" i="0" dirty="0">
                <a:effectLst/>
                <a:latin typeface="Abadi" panose="020B0604020104020204" pitchFamily="34" charset="0"/>
              </a:rPr>
              <a:t>Display the names of the unique launch sites in the space mission</a:t>
            </a:r>
          </a:p>
          <a:p>
            <a:pPr lvl="1"/>
            <a:r>
              <a:rPr lang="en-GB" sz="1600" i="0" dirty="0">
                <a:effectLst/>
                <a:latin typeface="Abadi" panose="020B0604020104020204" pitchFamily="34" charset="0"/>
              </a:rPr>
              <a:t>Display 5 records where launch sites begin with the string 'CCA'</a:t>
            </a:r>
          </a:p>
          <a:p>
            <a:pPr lvl="1"/>
            <a:r>
              <a:rPr lang="en-GB" sz="1600" i="0" dirty="0">
                <a:effectLst/>
                <a:latin typeface="Abadi" panose="020B0604020104020204" pitchFamily="34" charset="0"/>
              </a:rPr>
              <a:t>Display the total payload mass carried by boosters launched by NASA (CRS)</a:t>
            </a:r>
          </a:p>
          <a:p>
            <a:pPr lvl="1"/>
            <a:r>
              <a:rPr lang="en-GB" sz="1600" i="0" dirty="0">
                <a:effectLst/>
                <a:latin typeface="Abadi" panose="020B0604020104020204" pitchFamily="34" charset="0"/>
              </a:rPr>
              <a:t>Display average payload mass carried by booster version F9 v1.1</a:t>
            </a:r>
          </a:p>
          <a:p>
            <a:pPr lvl="1"/>
            <a:r>
              <a:rPr lang="en-GB" sz="1600" i="0" dirty="0">
                <a:effectLst/>
                <a:latin typeface="Abadi" panose="020B0604020104020204" pitchFamily="34" charset="0"/>
              </a:rPr>
              <a:t>List the date when the first successful landing outcome in ground pad was achieved.</a:t>
            </a:r>
          </a:p>
          <a:p>
            <a:pPr lvl="1"/>
            <a:r>
              <a:rPr lang="en-GB" sz="1600" i="0" dirty="0">
                <a:effectLst/>
                <a:latin typeface="Abadi" panose="020B0604020104020204" pitchFamily="34" charset="0"/>
              </a:rPr>
              <a:t>List the names of the boosters which have success in drone ship and have payload mass greater than 4000 but less than 6000</a:t>
            </a:r>
          </a:p>
          <a:p>
            <a:pPr lvl="1"/>
            <a:r>
              <a:rPr lang="en-GB" sz="1600" i="0" dirty="0">
                <a:effectLst/>
                <a:latin typeface="Abadi" panose="020B0604020104020204" pitchFamily="34" charset="0"/>
              </a:rPr>
              <a:t>List the total number of successful and failure mission outcomes</a:t>
            </a:r>
          </a:p>
          <a:p>
            <a:pPr lvl="1"/>
            <a:r>
              <a:rPr lang="en-GB" sz="1600" i="0" dirty="0">
                <a:effectLst/>
                <a:latin typeface="Abadi" panose="020B0604020104020204" pitchFamily="34" charset="0"/>
              </a:rPr>
              <a:t>List the names of the booster versions which have carried the maximum payload mass. Use a subquery</a:t>
            </a:r>
          </a:p>
          <a:p>
            <a:pPr lvl="1"/>
            <a:r>
              <a:rPr lang="en-GB" sz="1600" i="0" dirty="0">
                <a:effectLst/>
                <a:latin typeface="Abadi" panose="020B0604020104020204" pitchFamily="34" charset="0"/>
              </a:rPr>
              <a:t>List the records which will display the month names, failure landing outcomes in drone ship ,booster versions, launch site for the months in year 2015.</a:t>
            </a:r>
          </a:p>
          <a:p>
            <a:pPr lvl="1"/>
            <a:r>
              <a:rPr lang="en-GB" sz="1600" i="0" dirty="0">
                <a:effectLst/>
                <a:latin typeface="Abadi" panose="020B0604020104020204" pitchFamily="34" charset="0"/>
              </a:rPr>
              <a:t>Rank the count of landing outcomes (such as Failure (drone ship) or Success (ground pad)) between the date 2010-06-04 and 2017-03-20, in descending order.</a:t>
            </a:r>
          </a:p>
          <a:p>
            <a:pPr marL="457200" lvl="1" indent="0">
              <a:buNone/>
            </a:pPr>
            <a:endParaRPr lang="en-GB" b="1" i="0" dirty="0">
              <a:effectLst/>
              <a:latin typeface="Abadi" panose="020B0604020104020204" pitchFamily="34" charset="0"/>
            </a:endParaRPr>
          </a:p>
          <a:p>
            <a:pPr lvl="1"/>
            <a:endParaRPr lang="en-GB" b="1" i="0" dirty="0">
              <a:effectLst/>
              <a:latin typeface="Abadi" panose="020B0604020104020204" pitchFamily="34" charset="0"/>
            </a:endParaRPr>
          </a:p>
          <a:p>
            <a:pPr lvl="1"/>
            <a:endParaRPr lang="en-US" dirty="0">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62500" lnSpcReduction="20000"/>
          </a:bodyPr>
          <a:lstStyle/>
          <a:p>
            <a:r>
              <a:rPr lang="en-US" dirty="0">
                <a:latin typeface="Abadi" panose="020B0604020104020204" pitchFamily="34" charset="0"/>
              </a:rPr>
              <a:t>Folium is a great tool to use as it allows the user to </a:t>
            </a:r>
            <a:r>
              <a:rPr lang="en-US" dirty="0" err="1">
                <a:latin typeface="Abadi" panose="020B0604020104020204" pitchFamily="34" charset="0"/>
              </a:rPr>
              <a:t>analyse</a:t>
            </a:r>
            <a:r>
              <a:rPr lang="en-US" dirty="0">
                <a:latin typeface="Abadi" panose="020B0604020104020204" pitchFamily="34" charset="0"/>
              </a:rPr>
              <a:t> geospatial data to create more interactive visuals. It also provides the user with to better understand factors such as location and proximity.</a:t>
            </a:r>
          </a:p>
          <a:p>
            <a:r>
              <a:rPr lang="en-GB" dirty="0">
                <a:latin typeface="Abadi" panose="020B0604020104020204" pitchFamily="34" charset="0"/>
              </a:rPr>
              <a:t>Following map object were created and added to the map: </a:t>
            </a:r>
          </a:p>
          <a:p>
            <a:pPr lvl="1"/>
            <a:r>
              <a:rPr lang="en-GB" dirty="0">
                <a:latin typeface="Abadi" panose="020B0604020104020204" pitchFamily="34" charset="0"/>
              </a:rPr>
              <a:t>Mark all launch sites on the map. This allowed to visually see the launch sites on the map. </a:t>
            </a:r>
          </a:p>
          <a:p>
            <a:pPr lvl="1"/>
            <a:r>
              <a:rPr lang="en-GB" dirty="0">
                <a:latin typeface="Abadi" panose="020B0604020104020204" pitchFamily="34" charset="0"/>
              </a:rPr>
              <a:t>Added ‘</a:t>
            </a:r>
            <a:r>
              <a:rPr lang="en-GB" dirty="0" err="1">
                <a:latin typeface="Abadi" panose="020B0604020104020204" pitchFamily="34" charset="0"/>
              </a:rPr>
              <a:t>folium.circle</a:t>
            </a:r>
            <a:r>
              <a:rPr lang="en-GB" dirty="0">
                <a:latin typeface="Abadi" panose="020B0604020104020204" pitchFamily="34" charset="0"/>
              </a:rPr>
              <a:t>’ and ‘</a:t>
            </a:r>
            <a:r>
              <a:rPr lang="en-GB" dirty="0" err="1">
                <a:latin typeface="Abadi" panose="020B0604020104020204" pitchFamily="34" charset="0"/>
              </a:rPr>
              <a:t>folium.marker</a:t>
            </a:r>
            <a:r>
              <a:rPr lang="en-GB" dirty="0">
                <a:latin typeface="Abadi" panose="020B0604020104020204" pitchFamily="34" charset="0"/>
              </a:rPr>
              <a:t>’ to highlight circle area with a text label over each launch site. </a:t>
            </a:r>
          </a:p>
          <a:p>
            <a:pPr lvl="1"/>
            <a:r>
              <a:rPr lang="en-GB" dirty="0">
                <a:latin typeface="Abadi" panose="020B0604020104020204" pitchFamily="34" charset="0"/>
              </a:rPr>
              <a:t>Added a ‘</a:t>
            </a:r>
            <a:r>
              <a:rPr lang="en-GB" dirty="0" err="1">
                <a:latin typeface="Abadi" panose="020B0604020104020204" pitchFamily="34" charset="0"/>
              </a:rPr>
              <a:t>MarkerCluster</a:t>
            </a:r>
            <a:r>
              <a:rPr lang="en-GB" dirty="0">
                <a:latin typeface="Abadi" panose="020B0604020104020204" pitchFamily="34" charset="0"/>
              </a:rPr>
              <a:t>()’ to show launch success (green) and failure (red) markers for each launch site. </a:t>
            </a:r>
          </a:p>
          <a:p>
            <a:pPr lvl="1"/>
            <a:r>
              <a:rPr lang="en-GB" dirty="0">
                <a:latin typeface="Abadi" panose="020B0604020104020204" pitchFamily="34" charset="0"/>
              </a:rPr>
              <a:t>Calculated distances between a launch site to its proximities (e.g., coastline, railroad, highway, city) </a:t>
            </a:r>
          </a:p>
          <a:p>
            <a:pPr lvl="1"/>
            <a:r>
              <a:rPr lang="en-GB" dirty="0">
                <a:latin typeface="Abadi" panose="020B0604020104020204" pitchFamily="34" charset="0"/>
              </a:rPr>
              <a:t>Added ‘</a:t>
            </a:r>
            <a:r>
              <a:rPr lang="en-GB" dirty="0" err="1">
                <a:latin typeface="Abadi" panose="020B0604020104020204" pitchFamily="34" charset="0"/>
              </a:rPr>
              <a:t>MousePosition</a:t>
            </a:r>
            <a:r>
              <a:rPr lang="en-GB" dirty="0">
                <a:latin typeface="Abadi" panose="020B0604020104020204" pitchFamily="34" charset="0"/>
              </a:rPr>
              <a:t>() to get coordinate for a mouse position over a point on the map </a:t>
            </a:r>
          </a:p>
          <a:p>
            <a:pPr lvl="1"/>
            <a:r>
              <a:rPr lang="en-GB" dirty="0">
                <a:latin typeface="Abadi" panose="020B0604020104020204" pitchFamily="34" charset="0"/>
              </a:rPr>
              <a:t>Added ‘</a:t>
            </a:r>
            <a:r>
              <a:rPr lang="en-GB" dirty="0" err="1">
                <a:latin typeface="Abadi" panose="020B0604020104020204" pitchFamily="34" charset="0"/>
              </a:rPr>
              <a:t>folium.Marker</a:t>
            </a:r>
            <a:r>
              <a:rPr lang="en-GB" dirty="0">
                <a:latin typeface="Abadi" panose="020B0604020104020204" pitchFamily="34" charset="0"/>
              </a:rPr>
              <a:t>()’ to display distance (in KM) on the point on the map (e.g., coastline, railroad, highway, city) </a:t>
            </a:r>
          </a:p>
          <a:p>
            <a:pPr lvl="1"/>
            <a:r>
              <a:rPr lang="en-GB" dirty="0">
                <a:latin typeface="Abadi" panose="020B0604020104020204" pitchFamily="34" charset="0"/>
              </a:rPr>
              <a:t>Added ‘</a:t>
            </a:r>
            <a:r>
              <a:rPr lang="en-GB" dirty="0" err="1">
                <a:latin typeface="Abadi" panose="020B0604020104020204" pitchFamily="34" charset="0"/>
              </a:rPr>
              <a:t>folium.Polyline</a:t>
            </a:r>
            <a:r>
              <a:rPr lang="en-GB" dirty="0">
                <a:latin typeface="Abadi" panose="020B0604020104020204" pitchFamily="34" charset="0"/>
              </a:rPr>
              <a:t>()’ to draw a line between the point on the map and the launch site •</a:t>
            </a:r>
          </a:p>
          <a:p>
            <a:pPr lvl="1"/>
            <a:r>
              <a:rPr lang="en-GB" dirty="0">
                <a:latin typeface="Abadi" panose="020B0604020104020204" pitchFamily="34" charset="0"/>
              </a:rPr>
              <a:t>Repeated steps above to add markers and draw lines between launch sites and proximities – coastline, railroad, highway, city) </a:t>
            </a:r>
          </a:p>
          <a:p>
            <a:r>
              <a:rPr lang="en-GB" dirty="0">
                <a:latin typeface="Abadi" panose="020B0604020104020204" pitchFamily="34" charset="0"/>
              </a:rPr>
              <a:t>Building the Interactive Map with Folium helped answered following questions: </a:t>
            </a:r>
          </a:p>
          <a:p>
            <a:pPr lvl="1"/>
            <a:r>
              <a:rPr lang="en-GB" dirty="0">
                <a:latin typeface="Abadi" panose="020B0604020104020204" pitchFamily="34" charset="0"/>
              </a:rPr>
              <a:t>Are launch sites in close proximity to railways? </a:t>
            </a:r>
            <a:r>
              <a:rPr lang="en-GB" dirty="0">
                <a:solidFill>
                  <a:srgbClr val="FF0000"/>
                </a:solidFill>
                <a:latin typeface="Abadi" panose="020B0604020104020204" pitchFamily="34" charset="0"/>
              </a:rPr>
              <a:t>YES</a:t>
            </a:r>
            <a:r>
              <a:rPr lang="en-GB" dirty="0">
                <a:latin typeface="Abadi" panose="020B0604020104020204" pitchFamily="34" charset="0"/>
              </a:rPr>
              <a:t> </a:t>
            </a:r>
          </a:p>
          <a:p>
            <a:pPr lvl="1"/>
            <a:r>
              <a:rPr lang="en-GB" dirty="0">
                <a:latin typeface="Abadi" panose="020B0604020104020204" pitchFamily="34" charset="0"/>
              </a:rPr>
              <a:t>Are launch sites in close proximity to highways? </a:t>
            </a:r>
            <a:r>
              <a:rPr lang="en-GB" dirty="0">
                <a:solidFill>
                  <a:srgbClr val="FF0000"/>
                </a:solidFill>
                <a:latin typeface="Abadi" panose="020B0604020104020204" pitchFamily="34" charset="0"/>
              </a:rPr>
              <a:t>YES</a:t>
            </a:r>
          </a:p>
          <a:p>
            <a:pPr lvl="1"/>
            <a:r>
              <a:rPr lang="en-GB" dirty="0">
                <a:latin typeface="Abadi" panose="020B0604020104020204" pitchFamily="34" charset="0"/>
              </a:rPr>
              <a:t>Are launch sites in close proximity to coastline? </a:t>
            </a:r>
            <a:r>
              <a:rPr lang="en-GB" dirty="0">
                <a:solidFill>
                  <a:srgbClr val="FF0000"/>
                </a:solidFill>
                <a:latin typeface="Abadi" panose="020B0604020104020204" pitchFamily="34" charset="0"/>
              </a:rPr>
              <a:t>YES</a:t>
            </a:r>
          </a:p>
          <a:p>
            <a:pPr lvl="1"/>
            <a:r>
              <a:rPr lang="en-GB" dirty="0">
                <a:latin typeface="Abadi" panose="020B0604020104020204" pitchFamily="34" charset="0"/>
              </a:rPr>
              <a:t>Do launch sites keep certain distance away from cities? </a:t>
            </a:r>
            <a:r>
              <a:rPr lang="en-GB" dirty="0">
                <a:solidFill>
                  <a:srgbClr val="FF0000"/>
                </a:solidFill>
                <a:latin typeface="Abadi" panose="020B0604020104020204" pitchFamily="34" charset="0"/>
              </a:rPr>
              <a:t>YES</a:t>
            </a:r>
            <a:endParaRPr lang="en-US" dirty="0">
              <a:solidFill>
                <a:srgbClr val="FF0000"/>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GB" sz="1600" dirty="0">
                <a:latin typeface="Abadi" panose="020B0604020104020204" pitchFamily="34" charset="0"/>
              </a:rPr>
              <a:t>Built a </a:t>
            </a:r>
            <a:r>
              <a:rPr lang="en-GB" sz="1600" dirty="0" err="1">
                <a:latin typeface="Abadi" panose="020B0604020104020204" pitchFamily="34" charset="0"/>
              </a:rPr>
              <a:t>Plotly</a:t>
            </a:r>
            <a:r>
              <a:rPr lang="en-GB" sz="1600" dirty="0">
                <a:latin typeface="Abadi" panose="020B0604020104020204" pitchFamily="34" charset="0"/>
              </a:rPr>
              <a:t> Dash web application to perform interactive visual analytics on SpaceX launch data in real-time. Added Launch Site Drop-down, Pie Chart, Payload range slide, and a Scatter chart to the Dashboard.</a:t>
            </a:r>
          </a:p>
          <a:p>
            <a:pPr lvl="1">
              <a:lnSpc>
                <a:spcPct val="100000"/>
              </a:lnSpc>
              <a:spcBef>
                <a:spcPts val="0"/>
              </a:spcBef>
            </a:pPr>
            <a:r>
              <a:rPr lang="en-GB" sz="1200" dirty="0">
                <a:latin typeface="Abadi" panose="020B0604020104020204" pitchFamily="34" charset="0"/>
              </a:rPr>
              <a:t>Added a Launch Site Drop-down Input component to the dashboard to provide an ability to filter Dashboard visual by all launch sites or a particular launch site </a:t>
            </a:r>
          </a:p>
          <a:p>
            <a:pPr lvl="1">
              <a:lnSpc>
                <a:spcPct val="100000"/>
              </a:lnSpc>
              <a:spcBef>
                <a:spcPts val="0"/>
              </a:spcBef>
            </a:pPr>
            <a:r>
              <a:rPr lang="en-GB" sz="1200" dirty="0">
                <a:latin typeface="Abadi" panose="020B0604020104020204" pitchFamily="34" charset="0"/>
              </a:rPr>
              <a:t>Added a Pie Chart to the Dashboard to show total success launches when ‘All Sites’ is selected and show success and failed counts when a particular site is selected </a:t>
            </a:r>
          </a:p>
          <a:p>
            <a:pPr lvl="1">
              <a:lnSpc>
                <a:spcPct val="100000"/>
              </a:lnSpc>
              <a:spcBef>
                <a:spcPts val="0"/>
              </a:spcBef>
            </a:pPr>
            <a:r>
              <a:rPr lang="en-GB" sz="1200" dirty="0">
                <a:latin typeface="Abadi" panose="020B0604020104020204" pitchFamily="34" charset="0"/>
              </a:rPr>
              <a:t>Added a Payload range slider to the Dashboard to easily select different payload ranges to identify visual patterns </a:t>
            </a:r>
          </a:p>
          <a:p>
            <a:pPr lvl="1">
              <a:lnSpc>
                <a:spcPct val="100000"/>
              </a:lnSpc>
              <a:spcBef>
                <a:spcPts val="0"/>
              </a:spcBef>
            </a:pPr>
            <a:r>
              <a:rPr lang="en-GB" sz="1200" dirty="0">
                <a:latin typeface="Abadi" panose="020B0604020104020204" pitchFamily="34" charset="0"/>
              </a:rPr>
              <a:t>Added a Scatter chart to observe how payload may be correlated with mission outcomes for selected site(s). The colour-label Booster version on each scatter point provided missions outcomes with different boosters</a:t>
            </a:r>
          </a:p>
          <a:p>
            <a:pPr lvl="1">
              <a:lnSpc>
                <a:spcPct val="100000"/>
              </a:lnSpc>
              <a:spcBef>
                <a:spcPts val="0"/>
              </a:spcBef>
            </a:pPr>
            <a:endParaRPr lang="en-GB" sz="1200" dirty="0">
              <a:latin typeface="Abadi" panose="020B0604020104020204" pitchFamily="34" charset="0"/>
            </a:endParaRPr>
          </a:p>
          <a:p>
            <a:pPr>
              <a:lnSpc>
                <a:spcPct val="100000"/>
              </a:lnSpc>
              <a:spcBef>
                <a:spcPts val="1400"/>
              </a:spcBef>
            </a:pPr>
            <a:r>
              <a:rPr lang="en-GB" sz="1600" dirty="0">
                <a:latin typeface="Abadi" panose="020B0604020104020204" pitchFamily="34" charset="0"/>
              </a:rPr>
              <a:t>Dashboard helped answer following questions:</a:t>
            </a:r>
          </a:p>
          <a:p>
            <a:pPr lvl="1">
              <a:lnSpc>
                <a:spcPct val="100000"/>
              </a:lnSpc>
              <a:spcBef>
                <a:spcPts val="0"/>
              </a:spcBef>
              <a:buFont typeface="+mj-lt"/>
              <a:buAutoNum type="arabicPeriod"/>
            </a:pPr>
            <a:r>
              <a:rPr lang="en-GB" sz="1200" dirty="0">
                <a:latin typeface="Abadi" panose="020B0604020104020204" pitchFamily="34" charset="0"/>
              </a:rPr>
              <a:t>Which site has the largest successful launches? </a:t>
            </a:r>
            <a:r>
              <a:rPr lang="en-GB" sz="1200" dirty="0">
                <a:solidFill>
                  <a:srgbClr val="FF0000"/>
                </a:solidFill>
                <a:latin typeface="Abadi" panose="020B0604020104020204" pitchFamily="34" charset="0"/>
              </a:rPr>
              <a:t>KSC LC-39A with 10 </a:t>
            </a:r>
          </a:p>
          <a:p>
            <a:pPr lvl="1">
              <a:lnSpc>
                <a:spcPct val="100000"/>
              </a:lnSpc>
              <a:spcBef>
                <a:spcPts val="0"/>
              </a:spcBef>
              <a:buFont typeface="+mj-lt"/>
              <a:buAutoNum type="arabicPeriod"/>
            </a:pPr>
            <a:r>
              <a:rPr lang="en-GB" sz="1200" dirty="0">
                <a:latin typeface="Abadi" panose="020B0604020104020204" pitchFamily="34" charset="0"/>
              </a:rPr>
              <a:t>Which site has the highest launch success rate? </a:t>
            </a:r>
            <a:r>
              <a:rPr lang="en-GB" sz="1200" dirty="0">
                <a:solidFill>
                  <a:srgbClr val="FF0000"/>
                </a:solidFill>
                <a:latin typeface="Abadi" panose="020B0604020104020204" pitchFamily="34" charset="0"/>
              </a:rPr>
              <a:t>KSC LC-39A with 76.9% success </a:t>
            </a:r>
          </a:p>
          <a:p>
            <a:pPr lvl="1">
              <a:lnSpc>
                <a:spcPct val="100000"/>
              </a:lnSpc>
              <a:spcBef>
                <a:spcPts val="0"/>
              </a:spcBef>
              <a:buFont typeface="+mj-lt"/>
              <a:buAutoNum type="arabicPeriod"/>
            </a:pPr>
            <a:r>
              <a:rPr lang="en-GB" sz="1200" dirty="0">
                <a:latin typeface="Abadi" panose="020B0604020104020204" pitchFamily="34" charset="0"/>
              </a:rPr>
              <a:t>Which payload range(s) has the highest launch success rate? </a:t>
            </a:r>
            <a:r>
              <a:rPr lang="en-GB" sz="1200" dirty="0">
                <a:solidFill>
                  <a:srgbClr val="FF0000"/>
                </a:solidFill>
                <a:latin typeface="Abadi" panose="020B0604020104020204" pitchFamily="34" charset="0"/>
              </a:rPr>
              <a:t>2000 – 5000 kg </a:t>
            </a:r>
          </a:p>
          <a:p>
            <a:pPr lvl="1">
              <a:lnSpc>
                <a:spcPct val="100000"/>
              </a:lnSpc>
              <a:spcBef>
                <a:spcPts val="0"/>
              </a:spcBef>
              <a:buFont typeface="+mj-lt"/>
              <a:buAutoNum type="arabicPeriod"/>
            </a:pPr>
            <a:r>
              <a:rPr lang="en-GB" sz="1200" dirty="0">
                <a:latin typeface="Abadi" panose="020B0604020104020204" pitchFamily="34" charset="0"/>
              </a:rPr>
              <a:t>Which payload range(s) has the lowest launch success rate</a:t>
            </a:r>
            <a:r>
              <a:rPr lang="en-GB" sz="1200" dirty="0">
                <a:solidFill>
                  <a:srgbClr val="FF0000"/>
                </a:solidFill>
                <a:latin typeface="Abadi" panose="020B0604020104020204" pitchFamily="34" charset="0"/>
              </a:rPr>
              <a:t>? 0-2000 and 5500 - 7000 </a:t>
            </a:r>
          </a:p>
          <a:p>
            <a:pPr lvl="1">
              <a:lnSpc>
                <a:spcPct val="100000"/>
              </a:lnSpc>
              <a:spcBef>
                <a:spcPts val="0"/>
              </a:spcBef>
              <a:buFont typeface="+mj-lt"/>
              <a:buAutoNum type="arabicPeriod"/>
            </a:pPr>
            <a:r>
              <a:rPr lang="en-GB" sz="1200" dirty="0">
                <a:latin typeface="Abadi" panose="020B0604020104020204" pitchFamily="34" charset="0"/>
              </a:rPr>
              <a:t>Which F9 Booster version (v1.0, v1.1, FT, B4, B5, etc.) has the highest launch success rate? </a:t>
            </a:r>
            <a:r>
              <a:rPr lang="en-GB" sz="1200" dirty="0">
                <a:solidFill>
                  <a:srgbClr val="FF0000"/>
                </a:solidFill>
                <a:latin typeface="Abadi" panose="020B0604020104020204" pitchFamily="34" charset="0"/>
              </a:rPr>
              <a:t>FT</a:t>
            </a:r>
            <a:endParaRPr lang="en-US" dirty="0">
              <a:solidFill>
                <a:srgbClr val="FF0000"/>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FE7F2868-3545-B251-4B97-49F58575C09F}"/>
              </a:ext>
            </a:extLst>
          </p:cNvPr>
          <p:cNvGraphicFramePr/>
          <p:nvPr>
            <p:extLst>
              <p:ext uri="{D42A27DB-BD31-4B8C-83A1-F6EECF244321}">
                <p14:modId xmlns:p14="http://schemas.microsoft.com/office/powerpoint/2010/main" val="2924932876"/>
              </p:ext>
            </p:extLst>
          </p:nvPr>
        </p:nvGraphicFramePr>
        <p:xfrm>
          <a:off x="792252" y="1304819"/>
          <a:ext cx="10665720" cy="7191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0D695356-787A-DE19-9491-47A0F05FA955}"/>
              </a:ext>
            </a:extLst>
          </p:cNvPr>
          <p:cNvPicPr>
            <a:picLocks noChangeAspect="1"/>
          </p:cNvPicPr>
          <p:nvPr/>
        </p:nvPicPr>
        <p:blipFill rotWithShape="1">
          <a:blip r:embed="rId8"/>
          <a:srcRect t="13595" b="12097"/>
          <a:stretch/>
        </p:blipFill>
        <p:spPr>
          <a:xfrm>
            <a:off x="792252" y="2321960"/>
            <a:ext cx="2127820" cy="441788"/>
          </a:xfrm>
          <a:prstGeom prst="rect">
            <a:avLst/>
          </a:prstGeom>
          <a:ln>
            <a:solidFill>
              <a:schemeClr val="accent1"/>
            </a:solidFill>
          </a:ln>
        </p:spPr>
      </p:pic>
      <p:pic>
        <p:nvPicPr>
          <p:cNvPr id="9" name="Picture 8">
            <a:extLst>
              <a:ext uri="{FF2B5EF4-FFF2-40B4-BE49-F238E27FC236}">
                <a16:creationId xmlns:a16="http://schemas.microsoft.com/office/drawing/2014/main" id="{F39BCE9F-33C2-F17B-1257-6E7618D50A4F}"/>
              </a:ext>
            </a:extLst>
          </p:cNvPr>
          <p:cNvPicPr>
            <a:picLocks noChangeAspect="1"/>
          </p:cNvPicPr>
          <p:nvPr/>
        </p:nvPicPr>
        <p:blipFill>
          <a:blip r:embed="rId9"/>
          <a:stretch>
            <a:fillRect/>
          </a:stretch>
        </p:blipFill>
        <p:spPr>
          <a:xfrm>
            <a:off x="770010" y="2913445"/>
            <a:ext cx="2128331" cy="561975"/>
          </a:xfrm>
          <a:prstGeom prst="rect">
            <a:avLst/>
          </a:prstGeom>
          <a:ln>
            <a:solidFill>
              <a:schemeClr val="accent1"/>
            </a:solidFill>
          </a:ln>
        </p:spPr>
      </p:pic>
      <p:pic>
        <p:nvPicPr>
          <p:cNvPr id="11" name="Picture 10">
            <a:extLst>
              <a:ext uri="{FF2B5EF4-FFF2-40B4-BE49-F238E27FC236}">
                <a16:creationId xmlns:a16="http://schemas.microsoft.com/office/drawing/2014/main" id="{937ED35C-736C-6C8E-E267-8747F6CAEAA4}"/>
              </a:ext>
            </a:extLst>
          </p:cNvPr>
          <p:cNvPicPr>
            <a:picLocks noChangeAspect="1"/>
          </p:cNvPicPr>
          <p:nvPr/>
        </p:nvPicPr>
        <p:blipFill>
          <a:blip r:embed="rId10"/>
          <a:stretch>
            <a:fillRect/>
          </a:stretch>
        </p:blipFill>
        <p:spPr>
          <a:xfrm>
            <a:off x="792252" y="5463598"/>
            <a:ext cx="3238500" cy="561975"/>
          </a:xfrm>
          <a:prstGeom prst="rect">
            <a:avLst/>
          </a:prstGeom>
          <a:ln>
            <a:solidFill>
              <a:schemeClr val="accent1"/>
            </a:solidFill>
          </a:ln>
        </p:spPr>
      </p:pic>
      <p:pic>
        <p:nvPicPr>
          <p:cNvPr id="13" name="Picture 12">
            <a:extLst>
              <a:ext uri="{FF2B5EF4-FFF2-40B4-BE49-F238E27FC236}">
                <a16:creationId xmlns:a16="http://schemas.microsoft.com/office/drawing/2014/main" id="{71D9D27D-8EED-B162-2B13-9F7627C91B61}"/>
              </a:ext>
            </a:extLst>
          </p:cNvPr>
          <p:cNvPicPr>
            <a:picLocks noChangeAspect="1"/>
          </p:cNvPicPr>
          <p:nvPr/>
        </p:nvPicPr>
        <p:blipFill rotWithShape="1">
          <a:blip r:embed="rId11"/>
          <a:srcRect b="5289"/>
          <a:stretch/>
        </p:blipFill>
        <p:spPr>
          <a:xfrm>
            <a:off x="7504023" y="2252074"/>
            <a:ext cx="3895725" cy="2837190"/>
          </a:xfrm>
          <a:prstGeom prst="rect">
            <a:avLst/>
          </a:prstGeom>
          <a:ln>
            <a:solidFill>
              <a:schemeClr val="accent1"/>
            </a:solidFill>
          </a:ln>
        </p:spPr>
      </p:pic>
      <p:pic>
        <p:nvPicPr>
          <p:cNvPr id="15" name="Picture 14">
            <a:extLst>
              <a:ext uri="{FF2B5EF4-FFF2-40B4-BE49-F238E27FC236}">
                <a16:creationId xmlns:a16="http://schemas.microsoft.com/office/drawing/2014/main" id="{D812D07B-8934-BACF-C180-2EB68BF01E74}"/>
              </a:ext>
            </a:extLst>
          </p:cNvPr>
          <p:cNvPicPr>
            <a:picLocks noChangeAspect="1"/>
          </p:cNvPicPr>
          <p:nvPr/>
        </p:nvPicPr>
        <p:blipFill>
          <a:blip r:embed="rId12"/>
          <a:stretch>
            <a:fillRect/>
          </a:stretch>
        </p:blipFill>
        <p:spPr>
          <a:xfrm>
            <a:off x="3054635" y="2262187"/>
            <a:ext cx="4314825" cy="2995613"/>
          </a:xfrm>
          <a:prstGeom prst="rect">
            <a:avLst/>
          </a:prstGeom>
          <a:ln>
            <a:solidFill>
              <a:schemeClr val="accent1"/>
            </a:solidFill>
          </a:ln>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latin typeface="Abadi" panose="020B0604020104020204" pitchFamily="34" charset="0"/>
            </a:endParaRPr>
          </a:p>
          <a:p>
            <a:pPr marL="457200" lvl="1" indent="0">
              <a:buNone/>
            </a:pPr>
            <a:endParaRPr lang="en-US" sz="1800" dirty="0">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latin typeface="Abadi" panose="020B0604020104020204" pitchFamily="34" charset="0"/>
            </a:endParaRPr>
          </a:p>
        </p:txBody>
      </p:sp>
      <p:graphicFrame>
        <p:nvGraphicFramePr>
          <p:cNvPr id="2" name="Diagram 1">
            <a:extLst>
              <a:ext uri="{FF2B5EF4-FFF2-40B4-BE49-F238E27FC236}">
                <a16:creationId xmlns:a16="http://schemas.microsoft.com/office/drawing/2014/main" id="{4BC8B81D-BCAF-01D6-AA41-2E71D1F3DCE0}"/>
              </a:ext>
            </a:extLst>
          </p:cNvPr>
          <p:cNvGraphicFramePr/>
          <p:nvPr>
            <p:extLst>
              <p:ext uri="{D42A27DB-BD31-4B8C-83A1-F6EECF244321}">
                <p14:modId xmlns:p14="http://schemas.microsoft.com/office/powerpoint/2010/main" val="749613953"/>
              </p:ext>
            </p:extLst>
          </p:nvPr>
        </p:nvGraphicFramePr>
        <p:xfrm>
          <a:off x="770011" y="1335640"/>
          <a:ext cx="10580864" cy="48437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61F376CF-379C-D277-058C-B7B60C1AAC93}"/>
              </a:ext>
            </a:extLst>
          </p:cNvPr>
          <p:cNvPicPr>
            <a:picLocks noChangeAspect="1"/>
          </p:cNvPicPr>
          <p:nvPr/>
        </p:nvPicPr>
        <p:blipFill>
          <a:blip r:embed="rId9"/>
          <a:stretch>
            <a:fillRect/>
          </a:stretch>
        </p:blipFill>
        <p:spPr>
          <a:xfrm>
            <a:off x="2301412" y="1834676"/>
            <a:ext cx="1594795" cy="1348177"/>
          </a:xfrm>
          <a:prstGeom prst="rect">
            <a:avLst/>
          </a:prstGeom>
        </p:spPr>
      </p:pic>
      <p:pic>
        <p:nvPicPr>
          <p:cNvPr id="9" name="Picture 8">
            <a:extLst>
              <a:ext uri="{FF2B5EF4-FFF2-40B4-BE49-F238E27FC236}">
                <a16:creationId xmlns:a16="http://schemas.microsoft.com/office/drawing/2014/main" id="{7EA57776-D272-D0E7-E9F9-982FFDBBC02D}"/>
              </a:ext>
            </a:extLst>
          </p:cNvPr>
          <p:cNvPicPr>
            <a:picLocks noChangeAspect="1"/>
          </p:cNvPicPr>
          <p:nvPr/>
        </p:nvPicPr>
        <p:blipFill>
          <a:blip r:embed="rId10"/>
          <a:stretch>
            <a:fillRect/>
          </a:stretch>
        </p:blipFill>
        <p:spPr>
          <a:xfrm>
            <a:off x="4020493" y="1834676"/>
            <a:ext cx="1752631" cy="1348177"/>
          </a:xfrm>
          <a:prstGeom prst="rect">
            <a:avLst/>
          </a:prstGeom>
        </p:spPr>
      </p:pic>
      <p:pic>
        <p:nvPicPr>
          <p:cNvPr id="11" name="Picture 10">
            <a:extLst>
              <a:ext uri="{FF2B5EF4-FFF2-40B4-BE49-F238E27FC236}">
                <a16:creationId xmlns:a16="http://schemas.microsoft.com/office/drawing/2014/main" id="{E7B7DF30-DB15-DD1B-C2F4-3D6BBB1246F7}"/>
              </a:ext>
            </a:extLst>
          </p:cNvPr>
          <p:cNvPicPr>
            <a:picLocks noChangeAspect="1"/>
          </p:cNvPicPr>
          <p:nvPr/>
        </p:nvPicPr>
        <p:blipFill>
          <a:blip r:embed="rId11"/>
          <a:stretch>
            <a:fillRect/>
          </a:stretch>
        </p:blipFill>
        <p:spPr>
          <a:xfrm>
            <a:off x="4791592" y="4374090"/>
            <a:ext cx="2541549" cy="989019"/>
          </a:xfrm>
          <a:prstGeom prst="rect">
            <a:avLst/>
          </a:prstGeom>
        </p:spPr>
      </p:pic>
      <p:pic>
        <p:nvPicPr>
          <p:cNvPr id="13" name="Picture 12">
            <a:extLst>
              <a:ext uri="{FF2B5EF4-FFF2-40B4-BE49-F238E27FC236}">
                <a16:creationId xmlns:a16="http://schemas.microsoft.com/office/drawing/2014/main" id="{602F09C4-DCF0-5106-BC9F-0C6839833E7A}"/>
              </a:ext>
            </a:extLst>
          </p:cNvPr>
          <p:cNvPicPr>
            <a:picLocks noChangeAspect="1"/>
          </p:cNvPicPr>
          <p:nvPr/>
        </p:nvPicPr>
        <p:blipFill rotWithShape="1">
          <a:blip r:embed="rId12"/>
          <a:srcRect t="28995"/>
          <a:stretch/>
        </p:blipFill>
        <p:spPr>
          <a:xfrm>
            <a:off x="4693605" y="5480634"/>
            <a:ext cx="2733675" cy="148790"/>
          </a:xfrm>
          <a:prstGeom prst="rect">
            <a:avLst/>
          </a:prstGeom>
        </p:spPr>
      </p:pic>
      <p:pic>
        <p:nvPicPr>
          <p:cNvPr id="15" name="Picture 14">
            <a:extLst>
              <a:ext uri="{FF2B5EF4-FFF2-40B4-BE49-F238E27FC236}">
                <a16:creationId xmlns:a16="http://schemas.microsoft.com/office/drawing/2014/main" id="{4DE09D4D-FECD-05FA-9F17-C03A2DC6BD88}"/>
              </a:ext>
            </a:extLst>
          </p:cNvPr>
          <p:cNvPicPr>
            <a:picLocks noChangeAspect="1"/>
          </p:cNvPicPr>
          <p:nvPr/>
        </p:nvPicPr>
        <p:blipFill rotWithShape="1">
          <a:blip r:embed="rId13"/>
          <a:srcRect r="1909"/>
          <a:stretch/>
        </p:blipFill>
        <p:spPr>
          <a:xfrm>
            <a:off x="6324600" y="1614786"/>
            <a:ext cx="1345406" cy="1200150"/>
          </a:xfrm>
          <a:prstGeom prst="rect">
            <a:avLst/>
          </a:prstGeom>
        </p:spPr>
      </p:pic>
      <p:pic>
        <p:nvPicPr>
          <p:cNvPr id="17" name="Picture 16">
            <a:extLst>
              <a:ext uri="{FF2B5EF4-FFF2-40B4-BE49-F238E27FC236}">
                <a16:creationId xmlns:a16="http://schemas.microsoft.com/office/drawing/2014/main" id="{0E78E20A-C5FA-7311-F8F1-C2DF7C3ECCE0}"/>
              </a:ext>
            </a:extLst>
          </p:cNvPr>
          <p:cNvPicPr>
            <a:picLocks noChangeAspect="1"/>
          </p:cNvPicPr>
          <p:nvPr/>
        </p:nvPicPr>
        <p:blipFill rotWithShape="1">
          <a:blip r:embed="rId14"/>
          <a:srcRect l="2568" r="1423"/>
          <a:stretch/>
        </p:blipFill>
        <p:spPr>
          <a:xfrm>
            <a:off x="7724775" y="2228857"/>
            <a:ext cx="2194880" cy="125730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111202" cy="369332"/>
          </a:xfrm>
          <a:prstGeom prst="rect">
            <a:avLst/>
          </a:prstGeom>
          <a:solidFill>
            <a:srgbClr val="0948CB"/>
          </a:solidFill>
        </p:spPr>
        <p:txBody>
          <a:bodyPr wrap="none" rtlCol="0">
            <a:spAutoFit/>
          </a:bodyPr>
          <a:lstStyle/>
          <a:p>
            <a:r>
              <a:rPr lang="en-US" dirty="0">
                <a:solidFill>
                  <a:schemeClr val="bg1"/>
                </a:solidFill>
                <a:latin typeface="Abadi" panose="020B0604020104020204" pitchFamily="34" charset="0"/>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4200" y="2494756"/>
            <a:ext cx="4521143" cy="1868488"/>
          </a:xfrm>
          <a:prstGeom prst="rect">
            <a:avLst/>
          </a:prstGeom>
        </p:spPr>
        <p:txBody>
          <a:bodyPr>
            <a:normAutofit fontScale="70000" lnSpcReduction="20000"/>
          </a:bodyPr>
          <a:lstStyle/>
          <a:p>
            <a:pPr>
              <a:lnSpc>
                <a:spcPct val="100000"/>
              </a:lnSpc>
              <a:spcBef>
                <a:spcPts val="1400"/>
              </a:spcBef>
            </a:pPr>
            <a:r>
              <a:rPr lang="en-GB" sz="2200" dirty="0">
                <a:solidFill>
                  <a:schemeClr val="accent3">
                    <a:lumMod val="25000"/>
                  </a:schemeClr>
                </a:solidFill>
                <a:latin typeface="Abadi" panose="020B0604020104020204" pitchFamily="34" charset="0"/>
              </a:rPr>
              <a:t>The mission success rate increases as the number of flights increase.</a:t>
            </a:r>
          </a:p>
          <a:p>
            <a:pPr>
              <a:lnSpc>
                <a:spcPct val="100000"/>
              </a:lnSpc>
              <a:spcBef>
                <a:spcPts val="1400"/>
              </a:spcBef>
            </a:pPr>
            <a:r>
              <a:rPr lang="en-GB" sz="2200" dirty="0">
                <a:solidFill>
                  <a:schemeClr val="accent3">
                    <a:lumMod val="25000"/>
                  </a:schemeClr>
                </a:solidFill>
                <a:latin typeface="Abadi" panose="020B0604020104020204" pitchFamily="34" charset="0"/>
              </a:rPr>
              <a:t>For Launch Site CCAFS SLC40 it takes around 10 launches before a successful launch. </a:t>
            </a:r>
          </a:p>
          <a:p>
            <a:pPr>
              <a:lnSpc>
                <a:spcPct val="100000"/>
              </a:lnSpc>
              <a:spcBef>
                <a:spcPts val="1400"/>
              </a:spcBef>
            </a:pPr>
            <a:r>
              <a:rPr lang="en-GB" sz="2200" dirty="0">
                <a:solidFill>
                  <a:schemeClr val="accent3">
                    <a:lumMod val="25000"/>
                  </a:schemeClr>
                </a:solidFill>
                <a:latin typeface="Abadi" panose="020B0604020104020204" pitchFamily="34" charset="0"/>
              </a:rPr>
              <a:t>For VAFB SLC 4E and KSC LC 39A it takes around 20 launches until a successful launch.</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latin typeface="Abadi" panose="020B0604020104020204" pitchFamily="34" charset="0"/>
            </a:endParaRPr>
          </a:p>
        </p:txBody>
      </p:sp>
      <p:pic>
        <p:nvPicPr>
          <p:cNvPr id="6" name="Picture 5">
            <a:extLst>
              <a:ext uri="{FF2B5EF4-FFF2-40B4-BE49-F238E27FC236}">
                <a16:creationId xmlns:a16="http://schemas.microsoft.com/office/drawing/2014/main" id="{76DCBD43-6C87-B89D-BA59-A130DF99D54B}"/>
              </a:ext>
            </a:extLst>
          </p:cNvPr>
          <p:cNvPicPr>
            <a:picLocks noChangeAspect="1"/>
          </p:cNvPicPr>
          <p:nvPr/>
        </p:nvPicPr>
        <p:blipFill>
          <a:blip r:embed="rId3"/>
          <a:stretch>
            <a:fillRect/>
          </a:stretch>
        </p:blipFill>
        <p:spPr>
          <a:xfrm>
            <a:off x="770011" y="1600199"/>
            <a:ext cx="5294644" cy="4425373"/>
          </a:xfrm>
          <a:prstGeom prst="rect">
            <a:avLst/>
          </a:prstGeom>
          <a:ln>
            <a:solidFill>
              <a:srgbClr val="0B49CB"/>
            </a:solidFill>
          </a:ln>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8AEBC16-0844-505C-1E0E-2FC24FA85A65}"/>
              </a:ext>
            </a:extLst>
          </p:cNvPr>
          <p:cNvPicPr>
            <a:picLocks noChangeAspect="1"/>
          </p:cNvPicPr>
          <p:nvPr/>
        </p:nvPicPr>
        <p:blipFill>
          <a:blip r:embed="rId3"/>
          <a:stretch>
            <a:fillRect/>
          </a:stretch>
        </p:blipFill>
        <p:spPr>
          <a:xfrm>
            <a:off x="770011" y="1665922"/>
            <a:ext cx="5719542" cy="4359651"/>
          </a:xfrm>
          <a:prstGeom prst="rect">
            <a:avLst/>
          </a:prstGeom>
          <a:ln>
            <a:solidFill>
              <a:srgbClr val="0B49CB"/>
            </a:solidFill>
          </a:ln>
        </p:spPr>
      </p:pic>
      <p:sp>
        <p:nvSpPr>
          <p:cNvPr id="8" name="TextBox 7">
            <a:extLst>
              <a:ext uri="{FF2B5EF4-FFF2-40B4-BE49-F238E27FC236}">
                <a16:creationId xmlns:a16="http://schemas.microsoft.com/office/drawing/2014/main" id="{52D08DB0-177B-8B21-EB11-5F9280C0BD96}"/>
              </a:ext>
            </a:extLst>
          </p:cNvPr>
          <p:cNvSpPr txBox="1"/>
          <p:nvPr/>
        </p:nvSpPr>
        <p:spPr>
          <a:xfrm>
            <a:off x="6661914" y="2414586"/>
            <a:ext cx="4796058" cy="2862322"/>
          </a:xfrm>
          <a:prstGeom prst="rect">
            <a:avLst/>
          </a:prstGeom>
          <a:noFill/>
        </p:spPr>
        <p:txBody>
          <a:bodyPr wrap="square">
            <a:spAutoFit/>
          </a:bodyPr>
          <a:lstStyle/>
          <a:p>
            <a:pPr marL="285750" indent="-285750">
              <a:buFont typeface="Arial" panose="020B0604020202020204" pitchFamily="34" charset="0"/>
              <a:buChar char="•"/>
            </a:pPr>
            <a:r>
              <a:rPr lang="en-GB" dirty="0">
                <a:latin typeface="Abadi" panose="020B0604020104020204" pitchFamily="34" charset="0"/>
              </a:rPr>
              <a:t>For launch site ‘VAFB SLC 4E’, there are no rockets launched for payload greater than 10,000 kg </a:t>
            </a:r>
          </a:p>
          <a:p>
            <a:pPr marL="285750" indent="-285750">
              <a:buFont typeface="Arial" panose="020B0604020202020204" pitchFamily="34" charset="0"/>
              <a:buChar char="•"/>
            </a:pPr>
            <a:endParaRPr lang="en-GB" dirty="0">
              <a:latin typeface="Abadi" panose="020B0604020104020204" pitchFamily="34" charset="0"/>
            </a:endParaRPr>
          </a:p>
          <a:p>
            <a:pPr marL="285750" indent="-285750">
              <a:buFont typeface="Arial" panose="020B0604020202020204" pitchFamily="34" charset="0"/>
              <a:buChar char="•"/>
            </a:pPr>
            <a:r>
              <a:rPr lang="en-GB" dirty="0">
                <a:latin typeface="Abadi" panose="020B0604020104020204" pitchFamily="34" charset="0"/>
              </a:rPr>
              <a:t>Percentage of successful launch (Class=1) increases for launch site ‘VAFB SLC 4E’ as the payload mass increases </a:t>
            </a:r>
          </a:p>
          <a:p>
            <a:pPr marL="285750" indent="-285750">
              <a:buFont typeface="Arial" panose="020B0604020202020204" pitchFamily="34" charset="0"/>
              <a:buChar char="•"/>
            </a:pPr>
            <a:endParaRPr lang="en-GB" dirty="0">
              <a:latin typeface="Abadi" panose="020B0604020104020204" pitchFamily="34" charset="0"/>
            </a:endParaRPr>
          </a:p>
          <a:p>
            <a:pPr marL="285750" indent="-285750">
              <a:buFont typeface="Arial" panose="020B0604020202020204" pitchFamily="34" charset="0"/>
              <a:buChar char="•"/>
            </a:pPr>
            <a:r>
              <a:rPr lang="en-GB" dirty="0">
                <a:latin typeface="Abadi" panose="020B0604020104020204" pitchFamily="34" charset="0"/>
              </a:rPr>
              <a:t>There is no clear correlation or pattern between launch site and payload mass</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latin typeface="Abadi" panose="020B0604020104020204" pitchFamily="34" charset="0"/>
            </a:endParaRPr>
          </a:p>
        </p:txBody>
      </p:sp>
      <p:pic>
        <p:nvPicPr>
          <p:cNvPr id="6" name="Picture 5">
            <a:extLst>
              <a:ext uri="{FF2B5EF4-FFF2-40B4-BE49-F238E27FC236}">
                <a16:creationId xmlns:a16="http://schemas.microsoft.com/office/drawing/2014/main" id="{E14C57CB-01C5-C1F0-1C3B-AA7CEA99AB76}"/>
              </a:ext>
            </a:extLst>
          </p:cNvPr>
          <p:cNvPicPr>
            <a:picLocks noChangeAspect="1"/>
          </p:cNvPicPr>
          <p:nvPr/>
        </p:nvPicPr>
        <p:blipFill>
          <a:blip r:embed="rId3"/>
          <a:stretch>
            <a:fillRect/>
          </a:stretch>
        </p:blipFill>
        <p:spPr>
          <a:xfrm>
            <a:off x="770011" y="1642048"/>
            <a:ext cx="5586725" cy="4174136"/>
          </a:xfrm>
          <a:prstGeom prst="rect">
            <a:avLst/>
          </a:prstGeom>
          <a:ln>
            <a:solidFill>
              <a:srgbClr val="0B49CB"/>
            </a:solidFill>
          </a:ln>
        </p:spPr>
      </p:pic>
      <p:sp>
        <p:nvSpPr>
          <p:cNvPr id="7" name="TextBox 6">
            <a:extLst>
              <a:ext uri="{FF2B5EF4-FFF2-40B4-BE49-F238E27FC236}">
                <a16:creationId xmlns:a16="http://schemas.microsoft.com/office/drawing/2014/main" id="{40F5D5BE-1222-5B03-24D1-2B0220537284}"/>
              </a:ext>
            </a:extLst>
          </p:cNvPr>
          <p:cNvSpPr txBox="1"/>
          <p:nvPr/>
        </p:nvSpPr>
        <p:spPr>
          <a:xfrm>
            <a:off x="6970427" y="2990452"/>
            <a:ext cx="3747540" cy="147732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badi" panose="020B0604020104020204" pitchFamily="34" charset="0"/>
              </a:rPr>
              <a:t>Orbits ES-LI, GEO, HEO, and SSO have the highest success rates </a:t>
            </a:r>
          </a:p>
          <a:p>
            <a:pPr marL="285750" indent="-285750">
              <a:buFont typeface="Arial" panose="020B0604020202020204" pitchFamily="34" charset="0"/>
              <a:buChar char="•"/>
            </a:pPr>
            <a:endParaRPr lang="en-GB" dirty="0">
              <a:latin typeface="Abadi" panose="020B0604020104020204" pitchFamily="34" charset="0"/>
            </a:endParaRPr>
          </a:p>
          <a:p>
            <a:pPr marL="285750" indent="-285750">
              <a:buFont typeface="Arial" panose="020B0604020202020204" pitchFamily="34" charset="0"/>
              <a:buChar char="•"/>
            </a:pPr>
            <a:r>
              <a:rPr lang="en-GB" dirty="0">
                <a:latin typeface="Abadi" panose="020B0604020104020204" pitchFamily="34" charset="0"/>
              </a:rPr>
              <a:t>GTO orbit has the lowest success rate</a:t>
            </a: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14809" y="2194573"/>
            <a:ext cx="4204043" cy="2468853"/>
          </a:xfrm>
          <a:prstGeom prst="rect">
            <a:avLst/>
          </a:prstGeom>
        </p:spPr>
        <p:txBody>
          <a:bodyPr>
            <a:normAutofit/>
          </a:bodyPr>
          <a:lstStyle/>
          <a:p>
            <a:pPr>
              <a:lnSpc>
                <a:spcPct val="100000"/>
              </a:lnSpc>
              <a:spcBef>
                <a:spcPts val="1400"/>
              </a:spcBef>
            </a:pPr>
            <a:r>
              <a:rPr lang="en-GB" sz="1600" dirty="0">
                <a:latin typeface="Abadi" panose="020B0604020104020204" pitchFamily="34" charset="0"/>
              </a:rPr>
              <a:t>For orbit VLEO, first successful landing (class=1) doesn’t occur until 60+ number of flights </a:t>
            </a:r>
          </a:p>
          <a:p>
            <a:pPr>
              <a:lnSpc>
                <a:spcPct val="100000"/>
              </a:lnSpc>
              <a:spcBef>
                <a:spcPts val="1400"/>
              </a:spcBef>
            </a:pPr>
            <a:r>
              <a:rPr lang="en-GB" sz="1600" dirty="0">
                <a:latin typeface="Abadi" panose="020B0604020104020204" pitchFamily="34" charset="0"/>
              </a:rPr>
              <a:t>For most orbits (LEO, ISS, PO, SSO, MEO, VLEO) successful landing rates appear to increase with flight numbers</a:t>
            </a:r>
          </a:p>
          <a:p>
            <a:pPr>
              <a:lnSpc>
                <a:spcPct val="100000"/>
              </a:lnSpc>
              <a:spcBef>
                <a:spcPts val="1400"/>
              </a:spcBef>
            </a:pPr>
            <a:r>
              <a:rPr lang="en-GB" sz="1600" dirty="0">
                <a:latin typeface="Abadi" panose="020B0604020104020204" pitchFamily="34" charset="0"/>
              </a:rPr>
              <a:t>There is no relationship between flight number and orbit for GTO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latin typeface="Abadi" panose="020B0604020104020204" pitchFamily="34" charset="0"/>
            </a:endParaRPr>
          </a:p>
        </p:txBody>
      </p:sp>
      <p:pic>
        <p:nvPicPr>
          <p:cNvPr id="6" name="Picture 5">
            <a:extLst>
              <a:ext uri="{FF2B5EF4-FFF2-40B4-BE49-F238E27FC236}">
                <a16:creationId xmlns:a16="http://schemas.microsoft.com/office/drawing/2014/main" id="{B089417C-FBF1-2179-4918-28B3C43E5465}"/>
              </a:ext>
            </a:extLst>
          </p:cNvPr>
          <p:cNvPicPr>
            <a:picLocks noChangeAspect="1"/>
          </p:cNvPicPr>
          <p:nvPr/>
        </p:nvPicPr>
        <p:blipFill>
          <a:blip r:embed="rId3"/>
          <a:stretch>
            <a:fillRect/>
          </a:stretch>
        </p:blipFill>
        <p:spPr>
          <a:xfrm>
            <a:off x="770011" y="1598481"/>
            <a:ext cx="5898370" cy="4427091"/>
          </a:xfrm>
          <a:prstGeom prst="rect">
            <a:avLst/>
          </a:prstGeom>
          <a:ln>
            <a:solidFill>
              <a:srgbClr val="0B49CB"/>
            </a:solidFill>
          </a:ln>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76292" y="1569204"/>
            <a:ext cx="3932238" cy="3811588"/>
          </a:xfrm>
          <a:prstGeom prst="rect">
            <a:avLst/>
          </a:prstGeom>
        </p:spPr>
        <p:txBody>
          <a:bodyPr>
            <a:normAutofit/>
          </a:bodyPr>
          <a:lstStyle/>
          <a:p>
            <a:pPr>
              <a:lnSpc>
                <a:spcPct val="100000"/>
              </a:lnSpc>
              <a:spcBef>
                <a:spcPts val="1400"/>
              </a:spcBef>
            </a:pPr>
            <a:r>
              <a:rPr lang="en-GB" sz="1600" dirty="0">
                <a:latin typeface="Abadi" panose="020B0604020104020204" pitchFamily="34" charset="0"/>
              </a:rPr>
              <a:t>Successful landing rates (Class=1) appear to increase with pay load for orbits LEO, ISS, PO, and SSO </a:t>
            </a:r>
          </a:p>
          <a:p>
            <a:pPr>
              <a:lnSpc>
                <a:spcPct val="100000"/>
              </a:lnSpc>
              <a:spcBef>
                <a:spcPts val="1400"/>
              </a:spcBef>
            </a:pPr>
            <a:r>
              <a:rPr lang="en-GB" sz="1600" dirty="0">
                <a:latin typeface="Abadi" panose="020B0604020104020204" pitchFamily="34" charset="0"/>
              </a:rPr>
              <a:t>For GEO orbit, there is not clear pattern between payload and orbit for successful or unsuccessful landing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latin typeface="Abadi" panose="020B0604020104020204" pitchFamily="34" charset="0"/>
            </a:endParaRPr>
          </a:p>
        </p:txBody>
      </p:sp>
      <p:pic>
        <p:nvPicPr>
          <p:cNvPr id="6" name="Picture 5">
            <a:extLst>
              <a:ext uri="{FF2B5EF4-FFF2-40B4-BE49-F238E27FC236}">
                <a16:creationId xmlns:a16="http://schemas.microsoft.com/office/drawing/2014/main" id="{5FF2051C-62BA-487B-AC94-C9F545441601}"/>
              </a:ext>
            </a:extLst>
          </p:cNvPr>
          <p:cNvPicPr>
            <a:picLocks noChangeAspect="1"/>
          </p:cNvPicPr>
          <p:nvPr/>
        </p:nvPicPr>
        <p:blipFill>
          <a:blip r:embed="rId3"/>
          <a:stretch>
            <a:fillRect/>
          </a:stretch>
        </p:blipFill>
        <p:spPr>
          <a:xfrm>
            <a:off x="770011" y="1569204"/>
            <a:ext cx="5495878" cy="4452190"/>
          </a:xfrm>
          <a:prstGeom prst="rect">
            <a:avLst/>
          </a:prstGeom>
          <a:ln>
            <a:solidFill>
              <a:srgbClr val="0B49CB"/>
            </a:solidFill>
          </a:ln>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53373" y="2665785"/>
            <a:ext cx="3932238" cy="2313485"/>
          </a:xfrm>
          <a:prstGeom prst="rect">
            <a:avLst/>
          </a:prstGeom>
        </p:spPr>
        <p:txBody>
          <a:bodyPr>
            <a:normAutofit lnSpcReduction="10000"/>
          </a:bodyPr>
          <a:lstStyle/>
          <a:p>
            <a:pPr>
              <a:lnSpc>
                <a:spcPct val="100000"/>
              </a:lnSpc>
              <a:spcBef>
                <a:spcPts val="1400"/>
              </a:spcBef>
            </a:pPr>
            <a:r>
              <a:rPr lang="en-GB" sz="1600" dirty="0">
                <a:latin typeface="Abadi" panose="020B0604020104020204" pitchFamily="34" charset="0"/>
              </a:rPr>
              <a:t>Success rate (Class=1) increased by about 80% between 2013 and 2020 </a:t>
            </a:r>
          </a:p>
          <a:p>
            <a:pPr>
              <a:lnSpc>
                <a:spcPct val="100000"/>
              </a:lnSpc>
              <a:spcBef>
                <a:spcPts val="1400"/>
              </a:spcBef>
            </a:pPr>
            <a:r>
              <a:rPr lang="en-GB" sz="1600" dirty="0">
                <a:latin typeface="Abadi" panose="020B0604020104020204" pitchFamily="34" charset="0"/>
              </a:rPr>
              <a:t>Success rates remained the same between 2010 and 2013 and between 2014 and 2015 </a:t>
            </a:r>
          </a:p>
          <a:p>
            <a:pPr>
              <a:lnSpc>
                <a:spcPct val="100000"/>
              </a:lnSpc>
              <a:spcBef>
                <a:spcPts val="1400"/>
              </a:spcBef>
            </a:pPr>
            <a:r>
              <a:rPr lang="en-GB" sz="1600" dirty="0">
                <a:latin typeface="Abadi" panose="020B0604020104020204" pitchFamily="34" charset="0"/>
              </a:rPr>
              <a:t>Success rates decreased between 2017 and 2018 and between 2019 and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45F88631-94A4-A424-7192-E73718482EEE}"/>
              </a:ext>
            </a:extLst>
          </p:cNvPr>
          <p:cNvPicPr>
            <a:picLocks noChangeAspect="1"/>
          </p:cNvPicPr>
          <p:nvPr/>
        </p:nvPicPr>
        <p:blipFill>
          <a:blip r:embed="rId3"/>
          <a:stretch>
            <a:fillRect/>
          </a:stretch>
        </p:blipFill>
        <p:spPr>
          <a:xfrm>
            <a:off x="770011" y="1619484"/>
            <a:ext cx="6046210" cy="4406089"/>
          </a:xfrm>
          <a:prstGeom prst="rect">
            <a:avLst/>
          </a:prstGeom>
          <a:ln>
            <a:solidFill>
              <a:srgbClr val="0B49CB"/>
            </a:solidFill>
          </a:ln>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99214"/>
            <a:ext cx="53259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Description:</a:t>
            </a:r>
          </a:p>
          <a:p>
            <a:pPr lvl="1">
              <a:lnSpc>
                <a:spcPct val="100000"/>
              </a:lnSpc>
              <a:spcBef>
                <a:spcPts val="1400"/>
              </a:spcBef>
            </a:pPr>
            <a:r>
              <a:rPr lang="en-US" sz="1800" dirty="0">
                <a:solidFill>
                  <a:schemeClr val="accent3">
                    <a:lumMod val="25000"/>
                  </a:schemeClr>
                </a:solidFill>
                <a:latin typeface="Abadi" panose="020B0604020104020204" pitchFamily="34" charset="0"/>
              </a:rPr>
              <a:t>The SQL query will return a unique list of launch Site in the </a:t>
            </a:r>
            <a:r>
              <a:rPr lang="en-US" sz="1800" dirty="0" err="1">
                <a:solidFill>
                  <a:schemeClr val="accent3">
                    <a:lumMod val="25000"/>
                  </a:schemeClr>
                </a:solidFill>
                <a:latin typeface="Abadi" panose="020B0604020104020204" pitchFamily="34" charset="0"/>
              </a:rPr>
              <a:t>spacextbl</a:t>
            </a:r>
            <a:r>
              <a:rPr lang="en-US" sz="1800" dirty="0">
                <a:solidFill>
                  <a:schemeClr val="accent3">
                    <a:lumMod val="25000"/>
                  </a:schemeClr>
                </a:solidFill>
                <a:latin typeface="Abadi" panose="020B0604020104020204" pitchFamily="34" charset="0"/>
              </a:rPr>
              <a:t> table.</a:t>
            </a:r>
          </a:p>
          <a:p>
            <a:pPr lvl="1">
              <a:lnSpc>
                <a:spcPct val="100000"/>
              </a:lnSpc>
              <a:spcBef>
                <a:spcPts val="1400"/>
              </a:spcBef>
            </a:pPr>
            <a:r>
              <a:rPr lang="en-US" sz="1800" dirty="0">
                <a:solidFill>
                  <a:schemeClr val="accent3">
                    <a:lumMod val="25000"/>
                  </a:schemeClr>
                </a:solidFill>
                <a:latin typeface="Abadi" panose="020B0604020104020204" pitchFamily="34" charset="0"/>
              </a:rPr>
              <a:t>There are 4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0" name="Picture 9">
            <a:extLst>
              <a:ext uri="{FF2B5EF4-FFF2-40B4-BE49-F238E27FC236}">
                <a16:creationId xmlns:a16="http://schemas.microsoft.com/office/drawing/2014/main" id="{9EC99639-2C84-6A49-1AB5-8EC212F94A5A}"/>
              </a:ext>
            </a:extLst>
          </p:cNvPr>
          <p:cNvPicPr>
            <a:picLocks noChangeAspect="1"/>
          </p:cNvPicPr>
          <p:nvPr/>
        </p:nvPicPr>
        <p:blipFill>
          <a:blip r:embed="rId3"/>
          <a:stretch>
            <a:fillRect/>
          </a:stretch>
        </p:blipFill>
        <p:spPr>
          <a:xfrm>
            <a:off x="998954" y="2466413"/>
            <a:ext cx="3866164" cy="846242"/>
          </a:xfrm>
          <a:prstGeom prst="rect">
            <a:avLst/>
          </a:prstGeom>
        </p:spPr>
      </p:pic>
      <p:graphicFrame>
        <p:nvGraphicFramePr>
          <p:cNvPr id="11" name="Table 10">
            <a:extLst>
              <a:ext uri="{FF2B5EF4-FFF2-40B4-BE49-F238E27FC236}">
                <a16:creationId xmlns:a16="http://schemas.microsoft.com/office/drawing/2014/main" id="{944B343C-ECC3-06D3-6017-1838D42ADFE5}"/>
              </a:ext>
            </a:extLst>
          </p:cNvPr>
          <p:cNvGraphicFramePr>
            <a:graphicFrameLocks noGrp="1"/>
          </p:cNvGraphicFramePr>
          <p:nvPr>
            <p:extLst>
              <p:ext uri="{D42A27DB-BD31-4B8C-83A1-F6EECF244321}">
                <p14:modId xmlns:p14="http://schemas.microsoft.com/office/powerpoint/2010/main" val="1034175655"/>
              </p:ext>
            </p:extLst>
          </p:nvPr>
        </p:nvGraphicFramePr>
        <p:xfrm>
          <a:off x="7794885" y="2466413"/>
          <a:ext cx="1573967" cy="3065488"/>
        </p:xfrm>
        <a:graphic>
          <a:graphicData uri="http://schemas.openxmlformats.org/drawingml/2006/table">
            <a:tbl>
              <a:tblPr>
                <a:tableStyleId>{2D5ABB26-0587-4C30-8999-92F81FD0307C}</a:tableStyleId>
              </a:tblPr>
              <a:tblGrid>
                <a:gridCol w="1573967">
                  <a:extLst>
                    <a:ext uri="{9D8B030D-6E8A-4147-A177-3AD203B41FA5}">
                      <a16:colId xmlns:a16="http://schemas.microsoft.com/office/drawing/2014/main" val="824360488"/>
                    </a:ext>
                  </a:extLst>
                </a:gridCol>
              </a:tblGrid>
              <a:tr h="606352">
                <a:tc>
                  <a:txBody>
                    <a:bodyPr/>
                    <a:lstStyle/>
                    <a:p>
                      <a:pPr algn="r" fontAlgn="ctr"/>
                      <a:r>
                        <a:rPr lang="en-GB" b="1" dirty="0" err="1">
                          <a:effectLst/>
                          <a:latin typeface="Abadi" panose="020B0604020104020204" pitchFamily="34" charset="0"/>
                        </a:rPr>
                        <a:t>launch_site</a:t>
                      </a:r>
                      <a:endParaRPr lang="en-GB" b="1" dirty="0">
                        <a:effectLst/>
                        <a:latin typeface="Abadi" panose="020B06040201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0321023"/>
                  </a:ext>
                </a:extLst>
              </a:tr>
              <a:tr h="606352">
                <a:tc>
                  <a:txBody>
                    <a:bodyPr/>
                    <a:lstStyle/>
                    <a:p>
                      <a:pPr algn="r" fontAlgn="ctr"/>
                      <a:r>
                        <a:rPr lang="en-GB" dirty="0">
                          <a:effectLst/>
                          <a:latin typeface="Abadi" panose="020B0604020104020204" pitchFamily="34" charset="0"/>
                        </a:rPr>
                        <a:t>CCAFS LC-40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6723625"/>
                  </a:ext>
                </a:extLst>
              </a:tr>
              <a:tr h="606352">
                <a:tc>
                  <a:txBody>
                    <a:bodyPr/>
                    <a:lstStyle/>
                    <a:p>
                      <a:pPr algn="r" fontAlgn="ctr"/>
                      <a:r>
                        <a:rPr lang="en-GB" dirty="0">
                          <a:effectLst/>
                          <a:latin typeface="Abadi" panose="020B0604020104020204" pitchFamily="34" charset="0"/>
                        </a:rPr>
                        <a:t>CCAFS SLC-40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1098815"/>
                  </a:ext>
                </a:extLst>
              </a:tr>
              <a:tr h="606352">
                <a:tc>
                  <a:txBody>
                    <a:bodyPr/>
                    <a:lstStyle/>
                    <a:p>
                      <a:pPr algn="r" fontAlgn="ctr"/>
                      <a:r>
                        <a:rPr lang="en-GB" dirty="0">
                          <a:effectLst/>
                          <a:latin typeface="Abadi" panose="020B0604020104020204" pitchFamily="34" charset="0"/>
                        </a:rPr>
                        <a:t>KSC LC-39A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8225807"/>
                  </a:ext>
                </a:extLst>
              </a:tr>
              <a:tr h="606352">
                <a:tc>
                  <a:txBody>
                    <a:bodyPr/>
                    <a:lstStyle/>
                    <a:p>
                      <a:pPr algn="r" fontAlgn="ctr"/>
                      <a:r>
                        <a:rPr lang="en-GB" dirty="0">
                          <a:effectLst/>
                          <a:latin typeface="Abadi" panose="020B0604020104020204" pitchFamily="34" charset="0"/>
                        </a:rPr>
                        <a:t>VAFB SLC-4E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185775"/>
                  </a:ext>
                </a:extLst>
              </a:tr>
            </a:tbl>
          </a:graphicData>
        </a:graphic>
      </p:graphicFrame>
      <p:sp>
        <p:nvSpPr>
          <p:cNvPr id="12" name="TextBox 11">
            <a:extLst>
              <a:ext uri="{FF2B5EF4-FFF2-40B4-BE49-F238E27FC236}">
                <a16:creationId xmlns:a16="http://schemas.microsoft.com/office/drawing/2014/main" id="{CAAAB647-6EAB-7DE3-4C11-BD22C7D44F0F}"/>
              </a:ext>
            </a:extLst>
          </p:cNvPr>
          <p:cNvSpPr txBox="1"/>
          <p:nvPr/>
        </p:nvSpPr>
        <p:spPr>
          <a:xfrm>
            <a:off x="7779895" y="1917370"/>
            <a:ext cx="1083951" cy="430887"/>
          </a:xfrm>
          <a:prstGeom prst="rect">
            <a:avLst/>
          </a:prstGeom>
          <a:noFill/>
        </p:spPr>
        <p:txBody>
          <a:bodyPr wrap="none" rtlCol="0">
            <a:spAutoFit/>
          </a:bodyPr>
          <a:lstStyle/>
          <a:p>
            <a:r>
              <a:rPr lang="en-GB" sz="2200" dirty="0">
                <a:solidFill>
                  <a:schemeClr val="accent3">
                    <a:lumMod val="25000"/>
                  </a:schemeClr>
                </a:solidFill>
                <a:latin typeface="Abadi" panose="020B0604020104020204" pitchFamily="34" charset="0"/>
              </a:rPr>
              <a:t>Output</a:t>
            </a:r>
            <a:r>
              <a:rPr lang="en-GB" dirty="0">
                <a:latin typeface="Abadi" panose="020B0604020104020204" pitchFamily="34" charset="0"/>
              </a:rPr>
              <a:t>:</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e 1">
            <a:extLst>
              <a:ext uri="{FF2B5EF4-FFF2-40B4-BE49-F238E27FC236}">
                <a16:creationId xmlns:a16="http://schemas.microsoft.com/office/drawing/2014/main" id="{9B529E9A-DB54-B05D-75A9-E64247C7FC79}"/>
              </a:ext>
            </a:extLst>
          </p:cNvPr>
          <p:cNvGraphicFramePr>
            <a:graphicFrameLocks noGrp="1"/>
          </p:cNvGraphicFramePr>
          <p:nvPr>
            <p:extLst>
              <p:ext uri="{D42A27DB-BD31-4B8C-83A1-F6EECF244321}">
                <p14:modId xmlns:p14="http://schemas.microsoft.com/office/powerpoint/2010/main" val="3126054528"/>
              </p:ext>
            </p:extLst>
          </p:nvPr>
        </p:nvGraphicFramePr>
        <p:xfrm>
          <a:off x="4251166" y="1911094"/>
          <a:ext cx="6727120" cy="4366648"/>
        </p:xfrm>
        <a:graphic>
          <a:graphicData uri="http://schemas.openxmlformats.org/drawingml/2006/table">
            <a:tbl>
              <a:tblPr/>
              <a:tblGrid>
                <a:gridCol w="672712">
                  <a:extLst>
                    <a:ext uri="{9D8B030D-6E8A-4147-A177-3AD203B41FA5}">
                      <a16:colId xmlns:a16="http://schemas.microsoft.com/office/drawing/2014/main" val="908711352"/>
                    </a:ext>
                  </a:extLst>
                </a:gridCol>
                <a:gridCol w="672712">
                  <a:extLst>
                    <a:ext uri="{9D8B030D-6E8A-4147-A177-3AD203B41FA5}">
                      <a16:colId xmlns:a16="http://schemas.microsoft.com/office/drawing/2014/main" val="2077201268"/>
                    </a:ext>
                  </a:extLst>
                </a:gridCol>
                <a:gridCol w="672712">
                  <a:extLst>
                    <a:ext uri="{9D8B030D-6E8A-4147-A177-3AD203B41FA5}">
                      <a16:colId xmlns:a16="http://schemas.microsoft.com/office/drawing/2014/main" val="1892395253"/>
                    </a:ext>
                  </a:extLst>
                </a:gridCol>
                <a:gridCol w="672712">
                  <a:extLst>
                    <a:ext uri="{9D8B030D-6E8A-4147-A177-3AD203B41FA5}">
                      <a16:colId xmlns:a16="http://schemas.microsoft.com/office/drawing/2014/main" val="2627753855"/>
                    </a:ext>
                  </a:extLst>
                </a:gridCol>
                <a:gridCol w="672712">
                  <a:extLst>
                    <a:ext uri="{9D8B030D-6E8A-4147-A177-3AD203B41FA5}">
                      <a16:colId xmlns:a16="http://schemas.microsoft.com/office/drawing/2014/main" val="1032557455"/>
                    </a:ext>
                  </a:extLst>
                </a:gridCol>
                <a:gridCol w="672712">
                  <a:extLst>
                    <a:ext uri="{9D8B030D-6E8A-4147-A177-3AD203B41FA5}">
                      <a16:colId xmlns:a16="http://schemas.microsoft.com/office/drawing/2014/main" val="2177845860"/>
                    </a:ext>
                  </a:extLst>
                </a:gridCol>
                <a:gridCol w="672712">
                  <a:extLst>
                    <a:ext uri="{9D8B030D-6E8A-4147-A177-3AD203B41FA5}">
                      <a16:colId xmlns:a16="http://schemas.microsoft.com/office/drawing/2014/main" val="2752924889"/>
                    </a:ext>
                  </a:extLst>
                </a:gridCol>
                <a:gridCol w="672712">
                  <a:extLst>
                    <a:ext uri="{9D8B030D-6E8A-4147-A177-3AD203B41FA5}">
                      <a16:colId xmlns:a16="http://schemas.microsoft.com/office/drawing/2014/main" val="2808436293"/>
                    </a:ext>
                  </a:extLst>
                </a:gridCol>
                <a:gridCol w="672712">
                  <a:extLst>
                    <a:ext uri="{9D8B030D-6E8A-4147-A177-3AD203B41FA5}">
                      <a16:colId xmlns:a16="http://schemas.microsoft.com/office/drawing/2014/main" val="3421947614"/>
                    </a:ext>
                  </a:extLst>
                </a:gridCol>
                <a:gridCol w="672712">
                  <a:extLst>
                    <a:ext uri="{9D8B030D-6E8A-4147-A177-3AD203B41FA5}">
                      <a16:colId xmlns:a16="http://schemas.microsoft.com/office/drawing/2014/main" val="1599097190"/>
                    </a:ext>
                  </a:extLst>
                </a:gridCol>
              </a:tblGrid>
              <a:tr h="514668">
                <a:tc>
                  <a:txBody>
                    <a:bodyPr/>
                    <a:lstStyle/>
                    <a:p>
                      <a:pPr algn="r" fontAlgn="ctr"/>
                      <a:r>
                        <a:rPr lang="en-GB" sz="1100" b="1" dirty="0">
                          <a:effectLst/>
                          <a:latin typeface="Abadi" panose="020B0604020104020204" pitchFamily="34" charset="0"/>
                        </a:rPr>
                        <a:t>Date</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b="1" dirty="0">
                          <a:effectLst/>
                          <a:latin typeface="Abadi" panose="020B0604020104020204" pitchFamily="34" charset="0"/>
                        </a:rPr>
                        <a:t>Time (UTC)</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b="1" dirty="0" err="1">
                          <a:effectLst/>
                          <a:latin typeface="Abadi" panose="020B0604020104020204" pitchFamily="34" charset="0"/>
                        </a:rPr>
                        <a:t>Booster_Version</a:t>
                      </a:r>
                      <a:endParaRPr lang="en-GB" sz="1100" b="1" dirty="0">
                        <a:effectLst/>
                        <a:latin typeface="Abadi" panose="020B0604020104020204" pitchFamily="34" charset="0"/>
                      </a:endParaRP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b="1" dirty="0" err="1">
                          <a:effectLst/>
                          <a:latin typeface="Abadi" panose="020B0604020104020204" pitchFamily="34" charset="0"/>
                        </a:rPr>
                        <a:t>Launch_Site</a:t>
                      </a:r>
                      <a:endParaRPr lang="en-GB" sz="1100" b="1" dirty="0">
                        <a:effectLst/>
                        <a:latin typeface="Abadi" panose="020B0604020104020204" pitchFamily="34" charset="0"/>
                      </a:endParaRP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b="1" dirty="0">
                          <a:effectLst/>
                          <a:latin typeface="Abadi" panose="020B0604020104020204" pitchFamily="34" charset="0"/>
                        </a:rPr>
                        <a:t>Payload</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b="1" dirty="0">
                          <a:effectLst/>
                          <a:latin typeface="Abadi" panose="020B0604020104020204" pitchFamily="34" charset="0"/>
                        </a:rPr>
                        <a:t>PAYLOAD_MASS__KG_</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b="1" dirty="0">
                          <a:effectLst/>
                          <a:latin typeface="Abadi" panose="020B0604020104020204" pitchFamily="34" charset="0"/>
                        </a:rPr>
                        <a:t>Orbit</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b="1" dirty="0">
                          <a:effectLst/>
                          <a:latin typeface="Abadi" panose="020B0604020104020204" pitchFamily="34" charset="0"/>
                        </a:rPr>
                        <a:t>Customer</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b="1" dirty="0" err="1">
                          <a:effectLst/>
                          <a:latin typeface="Abadi" panose="020B0604020104020204" pitchFamily="34" charset="0"/>
                        </a:rPr>
                        <a:t>Mission_Outcome</a:t>
                      </a:r>
                      <a:endParaRPr lang="en-GB" sz="1100" b="1" dirty="0">
                        <a:effectLst/>
                        <a:latin typeface="Abadi" panose="020B0604020104020204" pitchFamily="34" charset="0"/>
                      </a:endParaRP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b="1" dirty="0" err="1">
                          <a:effectLst/>
                          <a:latin typeface="Abadi" panose="020B0604020104020204" pitchFamily="34" charset="0"/>
                        </a:rPr>
                        <a:t>Landing_Outcome</a:t>
                      </a:r>
                      <a:endParaRPr lang="en-GB" sz="1100" b="1" dirty="0">
                        <a:effectLst/>
                        <a:latin typeface="Abadi" panose="020B0604020104020204" pitchFamily="34" charset="0"/>
                      </a:endParaRP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2502180"/>
                  </a:ext>
                </a:extLst>
              </a:tr>
              <a:tr h="823521">
                <a:tc>
                  <a:txBody>
                    <a:bodyPr/>
                    <a:lstStyle/>
                    <a:p>
                      <a:pPr algn="r" fontAlgn="ctr"/>
                      <a:r>
                        <a:rPr lang="en-GB" sz="1100" dirty="0">
                          <a:effectLst/>
                          <a:latin typeface="Abadi" panose="020B0604020104020204" pitchFamily="34" charset="0"/>
                        </a:rPr>
                        <a:t>2010-06-04</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18:45:00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F9 v1.0 B0003</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CCAFS LC-40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Dragon Spacecraft Qualification Unit</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LEO</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SpaceX</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Success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Failure (parachute)</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9175667"/>
                  </a:ext>
                </a:extLst>
              </a:tr>
              <a:tr h="1344357">
                <a:tc>
                  <a:txBody>
                    <a:bodyPr/>
                    <a:lstStyle/>
                    <a:p>
                      <a:pPr algn="r" fontAlgn="ctr"/>
                      <a:r>
                        <a:rPr lang="en-GB" sz="1100" dirty="0">
                          <a:effectLst/>
                          <a:latin typeface="Abadi" panose="020B0604020104020204" pitchFamily="34" charset="0"/>
                        </a:rPr>
                        <a:t>2010-12-08</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15:43:00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F9 v1.0 B0004</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CCAFS LC-40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Dragon demo flight C1, two CubeSats, barrel of </a:t>
                      </a:r>
                      <a:r>
                        <a:rPr lang="en-GB" sz="1100" dirty="0" err="1">
                          <a:effectLst/>
                          <a:latin typeface="Abadi" panose="020B0604020104020204" pitchFamily="34" charset="0"/>
                        </a:rPr>
                        <a:t>Brouere</a:t>
                      </a:r>
                      <a:r>
                        <a:rPr lang="en-GB" sz="1100" dirty="0">
                          <a:effectLst/>
                          <a:latin typeface="Abadi" panose="020B0604020104020204" pitchFamily="34" charset="0"/>
                        </a:rPr>
                        <a:t> cheese</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LEO (ISS)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NASA (COTS) NRO</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Success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Failure (parachute)</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25475318"/>
                  </a:ext>
                </a:extLst>
              </a:tr>
              <a:tr h="514668">
                <a:tc>
                  <a:txBody>
                    <a:bodyPr/>
                    <a:lstStyle/>
                    <a:p>
                      <a:pPr algn="r" fontAlgn="ctr"/>
                      <a:r>
                        <a:rPr lang="en-GB" sz="1100" dirty="0">
                          <a:effectLst/>
                          <a:latin typeface="Abadi" panose="020B0604020104020204" pitchFamily="34" charset="0"/>
                        </a:rPr>
                        <a:t>2012-05-22</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7:44:00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F9 v1.0 B0005</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CCAFS LC-40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Dragon demo flight C2</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525</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LEO (ISS)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NASA (COTS)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Success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No attempt</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865699"/>
                  </a:ext>
                </a:extLst>
              </a:tr>
              <a:tr h="395352">
                <a:tc>
                  <a:txBody>
                    <a:bodyPr/>
                    <a:lstStyle/>
                    <a:p>
                      <a:pPr algn="r" fontAlgn="ctr"/>
                      <a:r>
                        <a:rPr lang="en-GB" sz="1100" dirty="0">
                          <a:effectLst/>
                          <a:latin typeface="Abadi" panose="020B0604020104020204" pitchFamily="34" charset="0"/>
                        </a:rPr>
                        <a:t>2012-10-08</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0:35:00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F9 v1.0 B0006</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CCAFS LC-40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SpaceX CRS-1</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500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LEO (ISS)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NASA (CRS)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Success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No attempt</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4240980"/>
                  </a:ext>
                </a:extLst>
              </a:tr>
              <a:tr h="395352">
                <a:tc>
                  <a:txBody>
                    <a:bodyPr/>
                    <a:lstStyle/>
                    <a:p>
                      <a:pPr algn="r" fontAlgn="ctr"/>
                      <a:r>
                        <a:rPr lang="en-GB" sz="1100" dirty="0">
                          <a:effectLst/>
                          <a:latin typeface="Abadi" panose="020B0604020104020204" pitchFamily="34" charset="0"/>
                        </a:rPr>
                        <a:t>2013-03-01</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15:10:00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F9 v1.0 B0007</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CCAFS LC-40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SpaceX CRS-2</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677</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LEO (ISS)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NASA (CRS)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Success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GB" sz="1100" dirty="0">
                          <a:effectLst/>
                          <a:latin typeface="Abadi" panose="020B0604020104020204" pitchFamily="34" charset="0"/>
                        </a:rPr>
                        <a:t>No attempt</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72921256"/>
                  </a:ext>
                </a:extLst>
              </a:tr>
            </a:tbl>
          </a:graphicData>
        </a:graphic>
      </p:graphicFrame>
      <p:pic>
        <p:nvPicPr>
          <p:cNvPr id="7" name="Picture 6">
            <a:extLst>
              <a:ext uri="{FF2B5EF4-FFF2-40B4-BE49-F238E27FC236}">
                <a16:creationId xmlns:a16="http://schemas.microsoft.com/office/drawing/2014/main" id="{07DA81BC-FF19-2550-3994-D809395D146F}"/>
              </a:ext>
            </a:extLst>
          </p:cNvPr>
          <p:cNvPicPr>
            <a:picLocks noChangeAspect="1"/>
          </p:cNvPicPr>
          <p:nvPr/>
        </p:nvPicPr>
        <p:blipFill>
          <a:blip r:embed="rId3"/>
          <a:stretch>
            <a:fillRect/>
          </a:stretch>
        </p:blipFill>
        <p:spPr>
          <a:xfrm>
            <a:off x="793747" y="1812168"/>
            <a:ext cx="3095625" cy="476250"/>
          </a:xfrm>
          <a:prstGeom prst="rect">
            <a:avLst/>
          </a:prstGeom>
        </p:spPr>
      </p:pic>
      <p:sp>
        <p:nvSpPr>
          <p:cNvPr id="9" name="TextBox 8">
            <a:extLst>
              <a:ext uri="{FF2B5EF4-FFF2-40B4-BE49-F238E27FC236}">
                <a16:creationId xmlns:a16="http://schemas.microsoft.com/office/drawing/2014/main" id="{1D9790AF-036C-5BC7-9F17-5D324974F6AF}"/>
              </a:ext>
            </a:extLst>
          </p:cNvPr>
          <p:cNvSpPr txBox="1"/>
          <p:nvPr/>
        </p:nvSpPr>
        <p:spPr>
          <a:xfrm>
            <a:off x="742532" y="1359378"/>
            <a:ext cx="833937"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Query:</a:t>
            </a:r>
          </a:p>
        </p:txBody>
      </p:sp>
      <p:sp>
        <p:nvSpPr>
          <p:cNvPr id="11" name="TextBox 10">
            <a:extLst>
              <a:ext uri="{FF2B5EF4-FFF2-40B4-BE49-F238E27FC236}">
                <a16:creationId xmlns:a16="http://schemas.microsoft.com/office/drawing/2014/main" id="{A5E7D8E4-C6E7-2D26-977E-9E056549C5C0}"/>
              </a:ext>
            </a:extLst>
          </p:cNvPr>
          <p:cNvSpPr txBox="1"/>
          <p:nvPr/>
        </p:nvSpPr>
        <p:spPr>
          <a:xfrm>
            <a:off x="594433" y="2710646"/>
            <a:ext cx="3656733" cy="1656864"/>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Description:</a:t>
            </a:r>
          </a:p>
          <a:p>
            <a:pPr marL="285750"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Returns everything from the </a:t>
            </a:r>
            <a:r>
              <a:rPr lang="en-US" dirty="0" err="1">
                <a:solidFill>
                  <a:schemeClr val="accent3">
                    <a:lumMod val="25000"/>
                  </a:schemeClr>
                </a:solidFill>
                <a:latin typeface="Abadi" panose="020B0604020104020204" pitchFamily="34" charset="0"/>
              </a:rPr>
              <a:t>spacextbl</a:t>
            </a:r>
            <a:r>
              <a:rPr lang="en-US" dirty="0">
                <a:solidFill>
                  <a:schemeClr val="accent3">
                    <a:lumMod val="25000"/>
                  </a:schemeClr>
                </a:solidFill>
                <a:latin typeface="Abadi" panose="020B0604020104020204" pitchFamily="34" charset="0"/>
              </a:rPr>
              <a:t> where the launch site starts with CCA and limits the output to 5 rows.</a:t>
            </a:r>
          </a:p>
        </p:txBody>
      </p:sp>
      <p:sp>
        <p:nvSpPr>
          <p:cNvPr id="13" name="TextBox 12">
            <a:extLst>
              <a:ext uri="{FF2B5EF4-FFF2-40B4-BE49-F238E27FC236}">
                <a16:creationId xmlns:a16="http://schemas.microsoft.com/office/drawing/2014/main" id="{FDCC0057-62E0-C2F3-8B56-5AAA87290646}"/>
              </a:ext>
            </a:extLst>
          </p:cNvPr>
          <p:cNvSpPr txBox="1"/>
          <p:nvPr/>
        </p:nvSpPr>
        <p:spPr>
          <a:xfrm>
            <a:off x="4251166" y="1385777"/>
            <a:ext cx="6093500"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Output:</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57320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Description:</a:t>
            </a:r>
          </a:p>
          <a:p>
            <a:pPr lvl="1">
              <a:lnSpc>
                <a:spcPct val="100000"/>
              </a:lnSpc>
              <a:spcBef>
                <a:spcPts val="1400"/>
              </a:spcBef>
            </a:pPr>
            <a:r>
              <a:rPr lang="en-US" sz="1800" dirty="0">
                <a:solidFill>
                  <a:schemeClr val="accent3">
                    <a:lumMod val="25000"/>
                  </a:schemeClr>
                </a:solidFill>
                <a:latin typeface="Abadi" panose="020B0604020104020204" pitchFamily="34" charset="0"/>
              </a:rPr>
              <a:t>Sums the payload mass where the customer is equal to NASA (CRS)</a:t>
            </a:r>
          </a:p>
          <a:p>
            <a:pPr>
              <a:lnSpc>
                <a:spcPct val="100000"/>
              </a:lnSpc>
              <a:spcBef>
                <a:spcPts val="1400"/>
              </a:spcBef>
            </a:pPr>
            <a:r>
              <a:rPr lang="en-US" sz="2200" dirty="0">
                <a:solidFill>
                  <a:schemeClr val="accent3">
                    <a:lumMod val="25000"/>
                  </a:schemeClr>
                </a:solidFill>
                <a:latin typeface="Abadi" panose="020B0604020104020204" pitchFamily="34" charset="0"/>
              </a:rPr>
              <a:t>Output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607C0C5-E102-3009-0E2E-6B80BF7349B9}"/>
              </a:ext>
            </a:extLst>
          </p:cNvPr>
          <p:cNvPicPr>
            <a:picLocks noChangeAspect="1"/>
          </p:cNvPicPr>
          <p:nvPr/>
        </p:nvPicPr>
        <p:blipFill>
          <a:blip r:embed="rId3"/>
          <a:stretch>
            <a:fillRect/>
          </a:stretch>
        </p:blipFill>
        <p:spPr>
          <a:xfrm>
            <a:off x="1306643" y="4985351"/>
            <a:ext cx="2743200" cy="877824"/>
          </a:xfrm>
          <a:prstGeom prst="rect">
            <a:avLst/>
          </a:prstGeom>
        </p:spPr>
      </p:pic>
      <p:pic>
        <p:nvPicPr>
          <p:cNvPr id="8" name="Picture 7">
            <a:extLst>
              <a:ext uri="{FF2B5EF4-FFF2-40B4-BE49-F238E27FC236}">
                <a16:creationId xmlns:a16="http://schemas.microsoft.com/office/drawing/2014/main" id="{6364A670-A5BD-226F-3A3C-71C0EA0513D9}"/>
              </a:ext>
            </a:extLst>
          </p:cNvPr>
          <p:cNvPicPr>
            <a:picLocks noChangeAspect="1"/>
          </p:cNvPicPr>
          <p:nvPr/>
        </p:nvPicPr>
        <p:blipFill>
          <a:blip r:embed="rId4"/>
          <a:stretch>
            <a:fillRect/>
          </a:stretch>
        </p:blipFill>
        <p:spPr>
          <a:xfrm>
            <a:off x="887543" y="2619526"/>
            <a:ext cx="3581400" cy="46672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5C21C69-1F4C-5C1B-3D1F-1B466960508F}"/>
              </a:ext>
            </a:extLst>
          </p:cNvPr>
          <p:cNvPicPr>
            <a:picLocks noChangeAspect="1"/>
          </p:cNvPicPr>
          <p:nvPr/>
        </p:nvPicPr>
        <p:blipFill>
          <a:blip r:embed="rId3"/>
          <a:stretch>
            <a:fillRect/>
          </a:stretch>
        </p:blipFill>
        <p:spPr>
          <a:xfrm>
            <a:off x="1074810" y="4984693"/>
            <a:ext cx="2341689" cy="799148"/>
          </a:xfrm>
          <a:prstGeom prst="rect">
            <a:avLst/>
          </a:prstGeom>
        </p:spPr>
      </p:pic>
      <p:sp>
        <p:nvSpPr>
          <p:cNvPr id="7" name="Content Placeholder 4">
            <a:extLst>
              <a:ext uri="{FF2B5EF4-FFF2-40B4-BE49-F238E27FC236}">
                <a16:creationId xmlns:a16="http://schemas.microsoft.com/office/drawing/2014/main" id="{DA9FB47A-D3ED-A805-2F8D-5064966E3657}"/>
              </a:ext>
            </a:extLst>
          </p:cNvPr>
          <p:cNvSpPr txBox="1">
            <a:spLocks/>
          </p:cNvSpPr>
          <p:nvPr/>
        </p:nvSpPr>
        <p:spPr>
          <a:xfrm>
            <a:off x="770011" y="1611708"/>
            <a:ext cx="1034717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Description:</a:t>
            </a:r>
          </a:p>
          <a:p>
            <a:pPr lvl="1">
              <a:lnSpc>
                <a:spcPct val="100000"/>
              </a:lnSpc>
              <a:spcBef>
                <a:spcPts val="1400"/>
              </a:spcBef>
            </a:pPr>
            <a:r>
              <a:rPr lang="en-US" sz="1800" dirty="0">
                <a:solidFill>
                  <a:schemeClr val="accent3">
                    <a:lumMod val="25000"/>
                  </a:schemeClr>
                </a:solidFill>
                <a:latin typeface="Abadi" panose="020B0604020104020204" pitchFamily="34" charset="0"/>
              </a:rPr>
              <a:t>Returns the average payload mass where the booster version is ‘F9 v1.1’</a:t>
            </a:r>
          </a:p>
          <a:p>
            <a:pPr>
              <a:lnSpc>
                <a:spcPct val="100000"/>
              </a:lnSpc>
              <a:spcBef>
                <a:spcPts val="1400"/>
              </a:spcBef>
            </a:pPr>
            <a:r>
              <a:rPr lang="en-US" sz="2200" dirty="0">
                <a:solidFill>
                  <a:schemeClr val="accent3">
                    <a:lumMod val="25000"/>
                  </a:schemeClr>
                </a:solidFill>
                <a:latin typeface="Abadi" panose="020B0604020104020204" pitchFamily="34" charset="0"/>
              </a:rPr>
              <a:t>Output</a:t>
            </a:r>
          </a:p>
        </p:txBody>
      </p:sp>
      <p:pic>
        <p:nvPicPr>
          <p:cNvPr id="9" name="Picture 8">
            <a:extLst>
              <a:ext uri="{FF2B5EF4-FFF2-40B4-BE49-F238E27FC236}">
                <a16:creationId xmlns:a16="http://schemas.microsoft.com/office/drawing/2014/main" id="{1CBCB281-CA30-2690-96DC-68222B293255}"/>
              </a:ext>
            </a:extLst>
          </p:cNvPr>
          <p:cNvPicPr>
            <a:picLocks noChangeAspect="1"/>
          </p:cNvPicPr>
          <p:nvPr/>
        </p:nvPicPr>
        <p:blipFill>
          <a:blip r:embed="rId4"/>
          <a:stretch>
            <a:fillRect/>
          </a:stretch>
        </p:blipFill>
        <p:spPr>
          <a:xfrm>
            <a:off x="1042332" y="2387068"/>
            <a:ext cx="3886200" cy="4381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6838"/>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Query:</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Description:</a:t>
            </a:r>
          </a:p>
          <a:p>
            <a:pPr lvl="1">
              <a:lnSpc>
                <a:spcPct val="100000"/>
              </a:lnSpc>
              <a:spcBef>
                <a:spcPts val="1400"/>
              </a:spcBef>
            </a:pPr>
            <a:r>
              <a:rPr lang="en-US" sz="1800" dirty="0">
                <a:solidFill>
                  <a:schemeClr val="accent3">
                    <a:lumMod val="25000"/>
                  </a:schemeClr>
                </a:solidFill>
                <a:latin typeface="Abadi"/>
              </a:rPr>
              <a:t>Min date selects the first/oldest date from the ‘Date’ column</a:t>
            </a:r>
          </a:p>
          <a:p>
            <a:pPr lvl="1">
              <a:lnSpc>
                <a:spcPct val="100000"/>
              </a:lnSpc>
              <a:spcBef>
                <a:spcPts val="1400"/>
              </a:spcBef>
            </a:pPr>
            <a:r>
              <a:rPr lang="en-US" sz="1800" dirty="0">
                <a:solidFill>
                  <a:schemeClr val="accent3">
                    <a:lumMod val="25000"/>
                  </a:schemeClr>
                </a:solidFill>
                <a:latin typeface="Abadi"/>
              </a:rPr>
              <a:t>Returns the first successful landing outcome where the landing outcome is equal to ‘Success (ground pad)’.</a:t>
            </a:r>
          </a:p>
          <a:p>
            <a:pPr>
              <a:lnSpc>
                <a:spcPct val="100000"/>
              </a:lnSpc>
              <a:spcBef>
                <a:spcPts val="1400"/>
              </a:spcBef>
            </a:pPr>
            <a:r>
              <a:rPr lang="en-US" sz="2200" dirty="0">
                <a:solidFill>
                  <a:schemeClr val="accent3">
                    <a:lumMod val="25000"/>
                  </a:schemeClr>
                </a:solidFill>
                <a:latin typeface="Abadi"/>
              </a:rPr>
              <a:t>Output</a:t>
            </a:r>
            <a:r>
              <a:rPr lang="en-US"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22873EE-E407-4FD7-4D14-C2BE4ED54C67}"/>
              </a:ext>
            </a:extLst>
          </p:cNvPr>
          <p:cNvPicPr>
            <a:picLocks noChangeAspect="1"/>
          </p:cNvPicPr>
          <p:nvPr/>
        </p:nvPicPr>
        <p:blipFill>
          <a:blip r:embed="rId3"/>
          <a:stretch>
            <a:fillRect/>
          </a:stretch>
        </p:blipFill>
        <p:spPr>
          <a:xfrm>
            <a:off x="1110394" y="4908499"/>
            <a:ext cx="2022550" cy="983375"/>
          </a:xfrm>
          <a:prstGeom prst="rect">
            <a:avLst/>
          </a:prstGeom>
        </p:spPr>
      </p:pic>
      <p:pic>
        <p:nvPicPr>
          <p:cNvPr id="8" name="Picture 7">
            <a:extLst>
              <a:ext uri="{FF2B5EF4-FFF2-40B4-BE49-F238E27FC236}">
                <a16:creationId xmlns:a16="http://schemas.microsoft.com/office/drawing/2014/main" id="{22EBCCDB-F70D-A423-44EC-E36BC6497734}"/>
              </a:ext>
            </a:extLst>
          </p:cNvPr>
          <p:cNvPicPr>
            <a:picLocks noChangeAspect="1"/>
          </p:cNvPicPr>
          <p:nvPr/>
        </p:nvPicPr>
        <p:blipFill>
          <a:blip r:embed="rId4"/>
          <a:stretch>
            <a:fillRect/>
          </a:stretch>
        </p:blipFill>
        <p:spPr>
          <a:xfrm>
            <a:off x="949569" y="1962282"/>
            <a:ext cx="4410075" cy="4286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19207"/>
            <a:ext cx="10515600" cy="612980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GB" sz="1600" dirty="0">
                <a:solidFill>
                  <a:schemeClr val="tx1"/>
                </a:solidFill>
                <a:latin typeface="Abadi" panose="020B0604020104020204" pitchFamily="34" charset="0"/>
              </a:rPr>
              <a:t>The goal of this research is to analyse SpaceX Falcon 9 data collected through various sources and employ Machine Learning models to predict the success of first stage landing that provides other space agencies the ability to decide if they bid against SpaceX. </a:t>
            </a:r>
          </a:p>
          <a:p>
            <a:pPr>
              <a:lnSpc>
                <a:spcPct val="100000"/>
              </a:lnSpc>
              <a:spcBef>
                <a:spcPts val="1400"/>
              </a:spcBef>
            </a:pPr>
            <a:r>
              <a:rPr lang="en-GB" sz="1600" dirty="0">
                <a:solidFill>
                  <a:schemeClr val="tx1"/>
                </a:solidFill>
                <a:latin typeface="Abadi" panose="020B0604020104020204" pitchFamily="34" charset="0"/>
              </a:rPr>
              <a:t>Summary of methodologies </a:t>
            </a:r>
          </a:p>
          <a:p>
            <a:pPr lvl="1">
              <a:lnSpc>
                <a:spcPct val="100000"/>
              </a:lnSpc>
              <a:spcBef>
                <a:spcPts val="1400"/>
              </a:spcBef>
            </a:pPr>
            <a:r>
              <a:rPr lang="en-GB" sz="1200" dirty="0">
                <a:solidFill>
                  <a:schemeClr val="tx1"/>
                </a:solidFill>
                <a:latin typeface="Abadi" panose="020B0604020104020204" pitchFamily="34" charset="0"/>
              </a:rPr>
              <a:t>Following concepts and methods were used to collect and analyse data, build and evaluate machine learning models, and make predictions: </a:t>
            </a:r>
          </a:p>
          <a:p>
            <a:pPr lvl="2">
              <a:lnSpc>
                <a:spcPct val="100000"/>
              </a:lnSpc>
              <a:spcBef>
                <a:spcPts val="1400"/>
              </a:spcBef>
            </a:pPr>
            <a:r>
              <a:rPr lang="en-GB" sz="1050" dirty="0">
                <a:solidFill>
                  <a:schemeClr val="tx1"/>
                </a:solidFill>
                <a:latin typeface="Abadi" panose="020B0604020104020204" pitchFamily="34" charset="0"/>
              </a:rPr>
              <a:t>Collect data through API and Web scraping </a:t>
            </a:r>
          </a:p>
          <a:p>
            <a:pPr lvl="2">
              <a:lnSpc>
                <a:spcPct val="100000"/>
              </a:lnSpc>
              <a:spcBef>
                <a:spcPts val="1400"/>
              </a:spcBef>
            </a:pPr>
            <a:r>
              <a:rPr lang="en-GB" sz="1050" dirty="0">
                <a:solidFill>
                  <a:schemeClr val="tx1"/>
                </a:solidFill>
                <a:latin typeface="Abadi" panose="020B0604020104020204" pitchFamily="34" charset="0"/>
              </a:rPr>
              <a:t>Transform data through data wrangling </a:t>
            </a:r>
          </a:p>
          <a:p>
            <a:pPr lvl="2">
              <a:lnSpc>
                <a:spcPct val="100000"/>
              </a:lnSpc>
              <a:spcBef>
                <a:spcPts val="1400"/>
              </a:spcBef>
            </a:pPr>
            <a:r>
              <a:rPr lang="en-GB" sz="1050" dirty="0">
                <a:solidFill>
                  <a:schemeClr val="tx1"/>
                </a:solidFill>
                <a:latin typeface="Abadi" panose="020B0604020104020204" pitchFamily="34" charset="0"/>
              </a:rPr>
              <a:t>Conduct exploratory data analysis with SQL and data visuals</a:t>
            </a:r>
          </a:p>
          <a:p>
            <a:pPr lvl="2">
              <a:lnSpc>
                <a:spcPct val="100000"/>
              </a:lnSpc>
              <a:spcBef>
                <a:spcPts val="1400"/>
              </a:spcBef>
            </a:pPr>
            <a:r>
              <a:rPr lang="en-GB" sz="1050" dirty="0">
                <a:solidFill>
                  <a:schemeClr val="tx1"/>
                </a:solidFill>
                <a:latin typeface="Abadi" panose="020B0604020104020204" pitchFamily="34" charset="0"/>
              </a:rPr>
              <a:t> Build an interactive map with folium to analyse launch site proximity </a:t>
            </a:r>
          </a:p>
          <a:p>
            <a:pPr lvl="2">
              <a:lnSpc>
                <a:spcPct val="100000"/>
              </a:lnSpc>
              <a:spcBef>
                <a:spcPts val="1400"/>
              </a:spcBef>
            </a:pPr>
            <a:r>
              <a:rPr lang="en-GB" sz="1050" dirty="0">
                <a:solidFill>
                  <a:schemeClr val="tx1"/>
                </a:solidFill>
                <a:latin typeface="Abadi" panose="020B0604020104020204" pitchFamily="34" charset="0"/>
              </a:rPr>
              <a:t>Build a dashboard to analyse launch records interactively with </a:t>
            </a:r>
            <a:r>
              <a:rPr lang="en-GB" sz="1050" dirty="0" err="1">
                <a:solidFill>
                  <a:schemeClr val="tx1"/>
                </a:solidFill>
                <a:latin typeface="Abadi" panose="020B0604020104020204" pitchFamily="34" charset="0"/>
              </a:rPr>
              <a:t>Plotly</a:t>
            </a:r>
            <a:r>
              <a:rPr lang="en-GB" sz="1050" dirty="0">
                <a:solidFill>
                  <a:schemeClr val="tx1"/>
                </a:solidFill>
                <a:latin typeface="Abadi" panose="020B0604020104020204" pitchFamily="34" charset="0"/>
              </a:rPr>
              <a:t> Dash</a:t>
            </a:r>
          </a:p>
          <a:p>
            <a:pPr lvl="2">
              <a:lnSpc>
                <a:spcPct val="100000"/>
              </a:lnSpc>
              <a:spcBef>
                <a:spcPts val="1400"/>
              </a:spcBef>
            </a:pPr>
            <a:r>
              <a:rPr lang="en-GB" sz="1050" dirty="0">
                <a:solidFill>
                  <a:schemeClr val="tx1"/>
                </a:solidFill>
                <a:latin typeface="Abadi" panose="020B0604020104020204" pitchFamily="34" charset="0"/>
              </a:rPr>
              <a:t>Finally, build a predictive model to predict if the first stage of Falcon 9 will land successfully </a:t>
            </a:r>
          </a:p>
          <a:p>
            <a:pPr>
              <a:lnSpc>
                <a:spcPct val="100000"/>
              </a:lnSpc>
              <a:spcBef>
                <a:spcPts val="1400"/>
              </a:spcBef>
            </a:pPr>
            <a:r>
              <a:rPr lang="en-GB" sz="1600" dirty="0">
                <a:solidFill>
                  <a:schemeClr val="tx1"/>
                </a:solidFill>
                <a:latin typeface="Abadi" panose="020B0604020104020204" pitchFamily="34" charset="0"/>
              </a:rPr>
              <a:t>Summary of all results </a:t>
            </a:r>
          </a:p>
          <a:p>
            <a:pPr lvl="1">
              <a:lnSpc>
                <a:spcPct val="100000"/>
              </a:lnSpc>
              <a:spcBef>
                <a:spcPts val="1400"/>
              </a:spcBef>
            </a:pPr>
            <a:r>
              <a:rPr lang="en-GB" sz="1200" dirty="0">
                <a:solidFill>
                  <a:schemeClr val="tx1"/>
                </a:solidFill>
                <a:latin typeface="Abadi" panose="020B0604020104020204" pitchFamily="34" charset="0"/>
              </a:rPr>
              <a:t>This report will share results in various formats such as: </a:t>
            </a:r>
          </a:p>
          <a:p>
            <a:pPr lvl="2">
              <a:lnSpc>
                <a:spcPct val="100000"/>
              </a:lnSpc>
              <a:spcBef>
                <a:spcPts val="1400"/>
              </a:spcBef>
            </a:pPr>
            <a:r>
              <a:rPr lang="en-GB" sz="1050" dirty="0">
                <a:solidFill>
                  <a:schemeClr val="tx1"/>
                </a:solidFill>
                <a:latin typeface="Abadi" panose="020B0604020104020204" pitchFamily="34" charset="0"/>
              </a:rPr>
              <a:t>Data analysis results </a:t>
            </a:r>
          </a:p>
          <a:p>
            <a:pPr lvl="2">
              <a:lnSpc>
                <a:spcPct val="100000"/>
              </a:lnSpc>
              <a:spcBef>
                <a:spcPts val="1400"/>
              </a:spcBef>
            </a:pPr>
            <a:r>
              <a:rPr lang="en-GB" sz="1050" dirty="0">
                <a:solidFill>
                  <a:schemeClr val="tx1"/>
                </a:solidFill>
                <a:latin typeface="Abadi" panose="020B0604020104020204" pitchFamily="34" charset="0"/>
              </a:rPr>
              <a:t>Data visuals, interactive dashboards </a:t>
            </a:r>
          </a:p>
          <a:p>
            <a:pPr lvl="2">
              <a:lnSpc>
                <a:spcPct val="100000"/>
              </a:lnSpc>
              <a:spcBef>
                <a:spcPts val="1400"/>
              </a:spcBef>
            </a:pPr>
            <a:r>
              <a:rPr lang="en-GB" sz="1200" dirty="0">
                <a:solidFill>
                  <a:schemeClr val="tx1"/>
                </a:solidFill>
                <a:latin typeface="Abadi" panose="020B0604020104020204" pitchFamily="34" charset="0"/>
              </a:rPr>
              <a:t>Predictive model analysis results</a:t>
            </a:r>
            <a:endParaRPr lang="en-US" sz="1200" dirty="0">
              <a:solidFill>
                <a:schemeClr val="tx1"/>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7772"/>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Query:</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Description:</a:t>
            </a:r>
          </a:p>
          <a:p>
            <a:pPr lvl="1">
              <a:lnSpc>
                <a:spcPct val="100000"/>
              </a:lnSpc>
              <a:spcBef>
                <a:spcPts val="1400"/>
              </a:spcBef>
            </a:pPr>
            <a:r>
              <a:rPr lang="en-US" sz="1800" dirty="0">
                <a:solidFill>
                  <a:schemeClr val="accent3">
                    <a:lumMod val="25000"/>
                  </a:schemeClr>
                </a:solidFill>
                <a:latin typeface="Abadi"/>
              </a:rPr>
              <a:t>Query returns all booster versions where the payload mass is greater than 4000 and less than 6000 and the landing outcome is successful in drone ship.</a:t>
            </a:r>
          </a:p>
          <a:p>
            <a:pPr>
              <a:lnSpc>
                <a:spcPct val="100000"/>
              </a:lnSpc>
              <a:spcBef>
                <a:spcPts val="1400"/>
              </a:spcBef>
            </a:pPr>
            <a:r>
              <a:rPr lang="en-US" sz="2200" dirty="0">
                <a:solidFill>
                  <a:schemeClr val="accent3">
                    <a:lumMod val="25000"/>
                  </a:schemeClr>
                </a:solidFill>
                <a:latin typeface="Abadi"/>
              </a:rPr>
              <a:t>Output:</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E4EC4B0E-929B-AAC7-5BC1-1901D45B6C13}"/>
              </a:ext>
            </a:extLst>
          </p:cNvPr>
          <p:cNvPicPr>
            <a:picLocks noChangeAspect="1"/>
          </p:cNvPicPr>
          <p:nvPr/>
        </p:nvPicPr>
        <p:blipFill>
          <a:blip r:embed="rId3"/>
          <a:stretch>
            <a:fillRect/>
          </a:stretch>
        </p:blipFill>
        <p:spPr>
          <a:xfrm>
            <a:off x="994604" y="2014941"/>
            <a:ext cx="5676512" cy="709564"/>
          </a:xfrm>
          <a:prstGeom prst="rect">
            <a:avLst/>
          </a:prstGeom>
        </p:spPr>
      </p:pic>
      <p:graphicFrame>
        <p:nvGraphicFramePr>
          <p:cNvPr id="9" name="Table 8">
            <a:extLst>
              <a:ext uri="{FF2B5EF4-FFF2-40B4-BE49-F238E27FC236}">
                <a16:creationId xmlns:a16="http://schemas.microsoft.com/office/drawing/2014/main" id="{FA6A179B-49D7-853B-7893-B05140B5AC2D}"/>
              </a:ext>
            </a:extLst>
          </p:cNvPr>
          <p:cNvGraphicFramePr>
            <a:graphicFrameLocks noGrp="1"/>
          </p:cNvGraphicFramePr>
          <p:nvPr>
            <p:extLst>
              <p:ext uri="{D42A27DB-BD31-4B8C-83A1-F6EECF244321}">
                <p14:modId xmlns:p14="http://schemas.microsoft.com/office/powerpoint/2010/main" val="1466685557"/>
              </p:ext>
            </p:extLst>
          </p:nvPr>
        </p:nvGraphicFramePr>
        <p:xfrm>
          <a:off x="994604" y="4734732"/>
          <a:ext cx="1752600" cy="1828800"/>
        </p:xfrm>
        <a:graphic>
          <a:graphicData uri="http://schemas.openxmlformats.org/drawingml/2006/table">
            <a:tbl>
              <a:tblPr/>
              <a:tblGrid>
                <a:gridCol w="1752600">
                  <a:extLst>
                    <a:ext uri="{9D8B030D-6E8A-4147-A177-3AD203B41FA5}">
                      <a16:colId xmlns:a16="http://schemas.microsoft.com/office/drawing/2014/main" val="1767788758"/>
                    </a:ext>
                  </a:extLst>
                </a:gridCol>
              </a:tblGrid>
              <a:tr h="0">
                <a:tc>
                  <a:txBody>
                    <a:bodyPr/>
                    <a:lstStyle/>
                    <a:p>
                      <a:pPr algn="r" fontAlgn="ctr"/>
                      <a:r>
                        <a:rPr lang="en-GB" b="1" dirty="0" err="1">
                          <a:effectLst/>
                          <a:latin typeface="Abadi" panose="020B0604020104020204" pitchFamily="34" charset="0"/>
                        </a:rPr>
                        <a:t>booster_version</a:t>
                      </a:r>
                      <a:endParaRPr lang="en-GB" b="1" dirty="0">
                        <a:effectLst/>
                        <a:latin typeface="Abadi" panose="020B06040201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77833609"/>
                  </a:ext>
                </a:extLst>
              </a:tr>
              <a:tr h="0">
                <a:tc>
                  <a:txBody>
                    <a:bodyPr/>
                    <a:lstStyle/>
                    <a:p>
                      <a:pPr algn="r" fontAlgn="ctr"/>
                      <a:r>
                        <a:rPr lang="en-GB" dirty="0">
                          <a:effectLst/>
                          <a:latin typeface="Abadi" panose="020B0604020104020204" pitchFamily="34" charset="0"/>
                        </a:rPr>
                        <a:t>F9 FT B1022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5004671"/>
                  </a:ext>
                </a:extLst>
              </a:tr>
              <a:tr h="0">
                <a:tc>
                  <a:txBody>
                    <a:bodyPr/>
                    <a:lstStyle/>
                    <a:p>
                      <a:pPr algn="r" fontAlgn="ctr"/>
                      <a:r>
                        <a:rPr lang="en-GB" dirty="0">
                          <a:effectLst/>
                          <a:latin typeface="Abadi" panose="020B0604020104020204" pitchFamily="34" charset="0"/>
                        </a:rPr>
                        <a:t>F9 FT B1026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058678942"/>
                  </a:ext>
                </a:extLst>
              </a:tr>
              <a:tr h="0">
                <a:tc>
                  <a:txBody>
                    <a:bodyPr/>
                    <a:lstStyle/>
                    <a:p>
                      <a:pPr algn="r" fontAlgn="ctr"/>
                      <a:r>
                        <a:rPr lang="en-GB" dirty="0">
                          <a:effectLst/>
                          <a:latin typeface="Abadi" panose="020B0604020104020204" pitchFamily="34" charset="0"/>
                        </a:rPr>
                        <a:t>F9 FT B1021.2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12940635"/>
                  </a:ext>
                </a:extLst>
              </a:tr>
              <a:tr h="0">
                <a:tc>
                  <a:txBody>
                    <a:bodyPr/>
                    <a:lstStyle/>
                    <a:p>
                      <a:pPr algn="r" fontAlgn="ctr"/>
                      <a:r>
                        <a:rPr lang="en-GB" dirty="0">
                          <a:effectLst/>
                          <a:latin typeface="Abadi" panose="020B0604020104020204" pitchFamily="34" charset="0"/>
                        </a:rPr>
                        <a:t>F9 FT B1031.2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20053652"/>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Description:</a:t>
            </a:r>
          </a:p>
          <a:p>
            <a:pPr lvl="1">
              <a:lnSpc>
                <a:spcPct val="100000"/>
              </a:lnSpc>
              <a:spcBef>
                <a:spcPts val="1400"/>
              </a:spcBef>
            </a:pPr>
            <a:r>
              <a:rPr lang="en-US" sz="1800" dirty="0">
                <a:solidFill>
                  <a:schemeClr val="accent3">
                    <a:lumMod val="25000"/>
                  </a:schemeClr>
                </a:solidFill>
                <a:latin typeface="Abadi" panose="020B0604020104020204" pitchFamily="34" charset="0"/>
              </a:rPr>
              <a:t>The query will group the output by </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and then count the mission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This will return the distinct mission outcomes and a count of them.</a:t>
            </a:r>
          </a:p>
          <a:p>
            <a:pPr>
              <a:lnSpc>
                <a:spcPct val="100000"/>
              </a:lnSpc>
              <a:spcBef>
                <a:spcPts val="1400"/>
              </a:spcBef>
            </a:pPr>
            <a:r>
              <a:rPr lang="en-US" sz="2200" dirty="0">
                <a:solidFill>
                  <a:schemeClr val="accent3">
                    <a:lumMod val="25000"/>
                  </a:schemeClr>
                </a:solidFill>
                <a:latin typeface="Abadi" panose="020B0604020104020204" pitchFamily="34" charset="0"/>
              </a:rPr>
              <a:t>Output: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78691538-37C8-EB27-093C-AD037C9FC298}"/>
              </a:ext>
            </a:extLst>
          </p:cNvPr>
          <p:cNvPicPr>
            <a:picLocks noChangeAspect="1"/>
          </p:cNvPicPr>
          <p:nvPr/>
        </p:nvPicPr>
        <p:blipFill>
          <a:blip r:embed="rId3"/>
          <a:stretch>
            <a:fillRect/>
          </a:stretch>
        </p:blipFill>
        <p:spPr>
          <a:xfrm>
            <a:off x="1070804" y="2343098"/>
            <a:ext cx="4572000" cy="476250"/>
          </a:xfrm>
          <a:prstGeom prst="rect">
            <a:avLst/>
          </a:prstGeom>
        </p:spPr>
      </p:pic>
      <p:graphicFrame>
        <p:nvGraphicFramePr>
          <p:cNvPr id="9" name="Table 8">
            <a:extLst>
              <a:ext uri="{FF2B5EF4-FFF2-40B4-BE49-F238E27FC236}">
                <a16:creationId xmlns:a16="http://schemas.microsoft.com/office/drawing/2014/main" id="{F952CB75-9FBF-1601-D5C5-DDAD68721ACF}"/>
              </a:ext>
            </a:extLst>
          </p:cNvPr>
          <p:cNvGraphicFramePr>
            <a:graphicFrameLocks noGrp="1"/>
          </p:cNvGraphicFramePr>
          <p:nvPr>
            <p:extLst>
              <p:ext uri="{D42A27DB-BD31-4B8C-83A1-F6EECF244321}">
                <p14:modId xmlns:p14="http://schemas.microsoft.com/office/powerpoint/2010/main" val="3558632299"/>
              </p:ext>
            </p:extLst>
          </p:nvPr>
        </p:nvGraphicFramePr>
        <p:xfrm>
          <a:off x="3013904" y="4689851"/>
          <a:ext cx="5257800" cy="1737360"/>
        </p:xfrm>
        <a:graphic>
          <a:graphicData uri="http://schemas.openxmlformats.org/drawingml/2006/table">
            <a:tbl>
              <a:tblPr/>
              <a:tblGrid>
                <a:gridCol w="2628900">
                  <a:extLst>
                    <a:ext uri="{9D8B030D-6E8A-4147-A177-3AD203B41FA5}">
                      <a16:colId xmlns:a16="http://schemas.microsoft.com/office/drawing/2014/main" val="1264130378"/>
                    </a:ext>
                  </a:extLst>
                </a:gridCol>
                <a:gridCol w="2628900">
                  <a:extLst>
                    <a:ext uri="{9D8B030D-6E8A-4147-A177-3AD203B41FA5}">
                      <a16:colId xmlns:a16="http://schemas.microsoft.com/office/drawing/2014/main" val="819690575"/>
                    </a:ext>
                  </a:extLst>
                </a:gridCol>
              </a:tblGrid>
              <a:tr h="0">
                <a:tc>
                  <a:txBody>
                    <a:bodyPr/>
                    <a:lstStyle/>
                    <a:p>
                      <a:pPr algn="r" fontAlgn="ctr"/>
                      <a:r>
                        <a:rPr lang="en-GB" b="1" dirty="0" err="1">
                          <a:effectLst/>
                          <a:latin typeface="Abadi" panose="020B0604020104020204" pitchFamily="34" charset="0"/>
                        </a:rPr>
                        <a:t>mission_outcome</a:t>
                      </a:r>
                      <a:endParaRPr lang="en-GB" b="1" dirty="0">
                        <a:effectLst/>
                        <a:latin typeface="Abadi" panose="020B06040201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GB" b="1" dirty="0">
                          <a:effectLst/>
                          <a:latin typeface="Abadi" panose="020B0604020104020204" pitchFamily="34" charset="0"/>
                        </a:rPr>
                        <a:t>counts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31079"/>
                  </a:ext>
                </a:extLst>
              </a:tr>
              <a:tr h="0">
                <a:tc>
                  <a:txBody>
                    <a:bodyPr/>
                    <a:lstStyle/>
                    <a:p>
                      <a:pPr algn="r" fontAlgn="ctr"/>
                      <a:r>
                        <a:rPr lang="en-GB" dirty="0">
                          <a:effectLst/>
                          <a:latin typeface="Abadi" panose="020B0604020104020204" pitchFamily="34" charset="0"/>
                        </a:rPr>
                        <a:t>Failure (in flight)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GB" dirty="0">
                          <a:effectLst/>
                          <a:latin typeface="Abadi" panose="020B0604020104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97279668"/>
                  </a:ext>
                </a:extLst>
              </a:tr>
              <a:tr h="0">
                <a:tc>
                  <a:txBody>
                    <a:bodyPr/>
                    <a:lstStyle/>
                    <a:p>
                      <a:pPr algn="r" fontAlgn="ctr"/>
                      <a:r>
                        <a:rPr lang="en-GB" dirty="0">
                          <a:effectLst/>
                          <a:latin typeface="Abadi" panose="020B0604020104020204" pitchFamily="34" charset="0"/>
                        </a:rPr>
                        <a:t>Success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GB" dirty="0">
                          <a:effectLst/>
                          <a:latin typeface="Abadi" panose="020B0604020104020204" pitchFamily="34" charset="0"/>
                        </a:rPr>
                        <a:t>99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43621021"/>
                  </a:ext>
                </a:extLst>
              </a:tr>
              <a:tr h="0">
                <a:tc>
                  <a:txBody>
                    <a:bodyPr/>
                    <a:lstStyle/>
                    <a:p>
                      <a:pPr algn="r" fontAlgn="ctr"/>
                      <a:r>
                        <a:rPr lang="en-GB" dirty="0">
                          <a:effectLst/>
                          <a:latin typeface="Abadi" panose="020B0604020104020204" pitchFamily="34" charset="0"/>
                        </a:rPr>
                        <a:t>Success (payload status unclear)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GB" dirty="0">
                          <a:effectLst/>
                          <a:latin typeface="Abadi" panose="020B0604020104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88575877"/>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4635770"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Description:</a:t>
            </a:r>
          </a:p>
          <a:p>
            <a:pPr lvl="1">
              <a:lnSpc>
                <a:spcPct val="100000"/>
              </a:lnSpc>
              <a:spcBef>
                <a:spcPts val="1400"/>
              </a:spcBef>
            </a:pPr>
            <a:r>
              <a:rPr lang="en-US" sz="1800" dirty="0">
                <a:solidFill>
                  <a:schemeClr val="accent3">
                    <a:lumMod val="25000"/>
                  </a:schemeClr>
                </a:solidFill>
                <a:latin typeface="Abadi" panose="020B0604020104020204" pitchFamily="34" charset="0"/>
              </a:rPr>
              <a:t>This query includes a subquery. The sub query returns the maximum payload mass by using keyword max on the pay load mass column. In this case, 15600kg.</a:t>
            </a:r>
          </a:p>
          <a:p>
            <a:pPr lvl="1">
              <a:lnSpc>
                <a:spcPct val="100000"/>
              </a:lnSpc>
              <a:spcBef>
                <a:spcPts val="1400"/>
              </a:spcBef>
            </a:pPr>
            <a:r>
              <a:rPr lang="en-US" sz="1800" dirty="0">
                <a:solidFill>
                  <a:schemeClr val="accent3">
                    <a:lumMod val="25000"/>
                  </a:schemeClr>
                </a:solidFill>
                <a:latin typeface="Abadi" panose="020B0604020104020204" pitchFamily="34" charset="0"/>
              </a:rPr>
              <a:t>Therefore, the main query is going to return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and the payload mass where it is equal to 15600kg.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a:extLst>
              <a:ext uri="{FF2B5EF4-FFF2-40B4-BE49-F238E27FC236}">
                <a16:creationId xmlns:a16="http://schemas.microsoft.com/office/drawing/2014/main" id="{33E7A488-B970-1DC2-409E-7537FC0FCCB8}"/>
              </a:ext>
            </a:extLst>
          </p:cNvPr>
          <p:cNvPicPr>
            <a:picLocks noChangeAspect="1"/>
          </p:cNvPicPr>
          <p:nvPr/>
        </p:nvPicPr>
        <p:blipFill>
          <a:blip r:embed="rId3"/>
          <a:stretch>
            <a:fillRect/>
          </a:stretch>
        </p:blipFill>
        <p:spPr>
          <a:xfrm>
            <a:off x="934903" y="1925424"/>
            <a:ext cx="5161097" cy="419100"/>
          </a:xfrm>
          <a:prstGeom prst="rect">
            <a:avLst/>
          </a:prstGeom>
        </p:spPr>
      </p:pic>
      <p:graphicFrame>
        <p:nvGraphicFramePr>
          <p:cNvPr id="9" name="Table 8">
            <a:extLst>
              <a:ext uri="{FF2B5EF4-FFF2-40B4-BE49-F238E27FC236}">
                <a16:creationId xmlns:a16="http://schemas.microsoft.com/office/drawing/2014/main" id="{AFAA35F3-C8BE-FC70-159D-295B5131BA5E}"/>
              </a:ext>
            </a:extLst>
          </p:cNvPr>
          <p:cNvGraphicFramePr>
            <a:graphicFrameLocks noGrp="1"/>
          </p:cNvGraphicFramePr>
          <p:nvPr>
            <p:extLst>
              <p:ext uri="{D42A27DB-BD31-4B8C-83A1-F6EECF244321}">
                <p14:modId xmlns:p14="http://schemas.microsoft.com/office/powerpoint/2010/main" val="1359671107"/>
              </p:ext>
            </p:extLst>
          </p:nvPr>
        </p:nvGraphicFramePr>
        <p:xfrm>
          <a:off x="6786221" y="1919200"/>
          <a:ext cx="4121356" cy="4257760"/>
        </p:xfrm>
        <a:graphic>
          <a:graphicData uri="http://schemas.openxmlformats.org/drawingml/2006/table">
            <a:tbl>
              <a:tblPr/>
              <a:tblGrid>
                <a:gridCol w="2060678">
                  <a:extLst>
                    <a:ext uri="{9D8B030D-6E8A-4147-A177-3AD203B41FA5}">
                      <a16:colId xmlns:a16="http://schemas.microsoft.com/office/drawing/2014/main" val="4214518412"/>
                    </a:ext>
                  </a:extLst>
                </a:gridCol>
                <a:gridCol w="2060678">
                  <a:extLst>
                    <a:ext uri="{9D8B030D-6E8A-4147-A177-3AD203B41FA5}">
                      <a16:colId xmlns:a16="http://schemas.microsoft.com/office/drawing/2014/main" val="3950301471"/>
                    </a:ext>
                  </a:extLst>
                </a:gridCol>
              </a:tblGrid>
              <a:tr h="236000">
                <a:tc>
                  <a:txBody>
                    <a:bodyPr/>
                    <a:lstStyle/>
                    <a:p>
                      <a:pPr algn="r" fontAlgn="ctr"/>
                      <a:r>
                        <a:rPr lang="en-GB" sz="1600" b="1" dirty="0" err="1">
                          <a:effectLst/>
                          <a:latin typeface="Abadi" panose="020B0604020104020204" pitchFamily="34" charset="0"/>
                        </a:rPr>
                        <a:t>booster_version</a:t>
                      </a:r>
                      <a:endParaRPr lang="en-GB" sz="1600" b="1" dirty="0">
                        <a:effectLst/>
                        <a:latin typeface="Abadi" panose="020B0604020104020204" pitchFamily="34" charset="0"/>
                      </a:endParaRPr>
                    </a:p>
                  </a:txBody>
                  <a:tcPr marL="83680" marR="83680" marT="41840" marB="41840" anchor="ctr">
                    <a:lnL>
                      <a:noFill/>
                    </a:lnL>
                    <a:lnR>
                      <a:noFill/>
                    </a:lnR>
                    <a:lnT>
                      <a:noFill/>
                    </a:lnT>
                    <a:lnB>
                      <a:noFill/>
                    </a:lnB>
                    <a:solidFill>
                      <a:srgbClr val="FFFFFF"/>
                    </a:solidFill>
                  </a:tcPr>
                </a:tc>
                <a:tc>
                  <a:txBody>
                    <a:bodyPr/>
                    <a:lstStyle/>
                    <a:p>
                      <a:pPr algn="r" fontAlgn="ctr"/>
                      <a:r>
                        <a:rPr lang="en-GB" sz="1600" b="1" dirty="0" err="1">
                          <a:effectLst/>
                          <a:latin typeface="Abadi" panose="020B0604020104020204" pitchFamily="34" charset="0"/>
                        </a:rPr>
                        <a:t>payload_mass__kg</a:t>
                      </a:r>
                      <a:r>
                        <a:rPr lang="en-GB" sz="1600" b="1" dirty="0">
                          <a:effectLst/>
                          <a:latin typeface="Abadi" panose="020B0604020104020204" pitchFamily="34" charset="0"/>
                        </a:rPr>
                        <a:t>_</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872434743"/>
                  </a:ext>
                </a:extLst>
              </a:tr>
              <a:tr h="236000">
                <a:tc>
                  <a:txBody>
                    <a:bodyPr/>
                    <a:lstStyle/>
                    <a:p>
                      <a:pPr algn="r" fontAlgn="ctr"/>
                      <a:r>
                        <a:rPr lang="en-GB" sz="1600" dirty="0">
                          <a:effectLst/>
                          <a:latin typeface="Abadi" panose="020B0604020104020204" pitchFamily="34" charset="0"/>
                        </a:rPr>
                        <a:t>F9 B5 B1048.4</a:t>
                      </a:r>
                    </a:p>
                  </a:txBody>
                  <a:tcPr marL="83680" marR="83680" marT="41840" marB="41840" anchor="ctr">
                    <a:lnL>
                      <a:noFill/>
                    </a:lnL>
                    <a:lnR>
                      <a:noFill/>
                    </a:lnR>
                    <a:lnT>
                      <a:noFill/>
                    </a:lnT>
                    <a:lnB>
                      <a:noFill/>
                    </a:lnB>
                    <a:solidFill>
                      <a:srgbClr val="FFFFFF"/>
                    </a:solidFill>
                  </a:tcPr>
                </a:tc>
                <a:tc>
                  <a:txBody>
                    <a:bodyPr/>
                    <a:lstStyle/>
                    <a:p>
                      <a:pPr algn="r" fontAlgn="ctr"/>
                      <a:r>
                        <a:rPr lang="en-GB" sz="1600" dirty="0">
                          <a:effectLst/>
                          <a:latin typeface="Abadi" panose="020B0604020104020204" pitchFamily="34" charset="0"/>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4137219525"/>
                  </a:ext>
                </a:extLst>
              </a:tr>
              <a:tr h="236000">
                <a:tc>
                  <a:txBody>
                    <a:bodyPr/>
                    <a:lstStyle/>
                    <a:p>
                      <a:pPr algn="r" fontAlgn="ctr"/>
                      <a:r>
                        <a:rPr lang="en-GB" sz="1600" dirty="0">
                          <a:effectLst/>
                          <a:latin typeface="Abadi" panose="020B0604020104020204" pitchFamily="34" charset="0"/>
                        </a:rPr>
                        <a:t>F9 B5 B1049.4</a:t>
                      </a:r>
                    </a:p>
                  </a:txBody>
                  <a:tcPr marL="83680" marR="83680" marT="41840" marB="41840" anchor="ctr">
                    <a:lnL>
                      <a:noFill/>
                    </a:lnL>
                    <a:lnR>
                      <a:noFill/>
                    </a:lnR>
                    <a:lnT>
                      <a:noFill/>
                    </a:lnT>
                    <a:lnB>
                      <a:noFill/>
                    </a:lnB>
                    <a:solidFill>
                      <a:srgbClr val="FFFFFF"/>
                    </a:solidFill>
                  </a:tcPr>
                </a:tc>
                <a:tc>
                  <a:txBody>
                    <a:bodyPr/>
                    <a:lstStyle/>
                    <a:p>
                      <a:pPr algn="r" fontAlgn="ctr"/>
                      <a:r>
                        <a:rPr lang="en-GB" sz="1600" dirty="0">
                          <a:effectLst/>
                          <a:latin typeface="Abadi" panose="020B0604020104020204" pitchFamily="34" charset="0"/>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449513548"/>
                  </a:ext>
                </a:extLst>
              </a:tr>
              <a:tr h="236000">
                <a:tc>
                  <a:txBody>
                    <a:bodyPr/>
                    <a:lstStyle/>
                    <a:p>
                      <a:pPr algn="r" fontAlgn="ctr"/>
                      <a:r>
                        <a:rPr lang="en-GB" sz="1600" dirty="0">
                          <a:effectLst/>
                          <a:latin typeface="Abadi" panose="020B0604020104020204" pitchFamily="34" charset="0"/>
                        </a:rPr>
                        <a:t>F9 B5 B1051.3</a:t>
                      </a:r>
                    </a:p>
                  </a:txBody>
                  <a:tcPr marL="83680" marR="83680" marT="41840" marB="41840" anchor="ctr">
                    <a:lnL>
                      <a:noFill/>
                    </a:lnL>
                    <a:lnR>
                      <a:noFill/>
                    </a:lnR>
                    <a:lnT>
                      <a:noFill/>
                    </a:lnT>
                    <a:lnB>
                      <a:noFill/>
                    </a:lnB>
                    <a:solidFill>
                      <a:srgbClr val="FFFFFF"/>
                    </a:solidFill>
                  </a:tcPr>
                </a:tc>
                <a:tc>
                  <a:txBody>
                    <a:bodyPr/>
                    <a:lstStyle/>
                    <a:p>
                      <a:pPr algn="r" fontAlgn="ctr"/>
                      <a:r>
                        <a:rPr lang="en-GB" sz="1600" dirty="0">
                          <a:effectLst/>
                          <a:latin typeface="Abadi" panose="020B0604020104020204" pitchFamily="34" charset="0"/>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903117816"/>
                  </a:ext>
                </a:extLst>
              </a:tr>
              <a:tr h="236000">
                <a:tc>
                  <a:txBody>
                    <a:bodyPr/>
                    <a:lstStyle/>
                    <a:p>
                      <a:pPr algn="r" fontAlgn="ctr"/>
                      <a:r>
                        <a:rPr lang="en-GB" sz="1600" dirty="0">
                          <a:effectLst/>
                          <a:latin typeface="Abadi" panose="020B0604020104020204" pitchFamily="34" charset="0"/>
                        </a:rPr>
                        <a:t>F9 B5 B1056.4</a:t>
                      </a:r>
                    </a:p>
                  </a:txBody>
                  <a:tcPr marL="83680" marR="83680" marT="41840" marB="41840" anchor="ctr">
                    <a:lnL>
                      <a:noFill/>
                    </a:lnL>
                    <a:lnR>
                      <a:noFill/>
                    </a:lnR>
                    <a:lnT>
                      <a:noFill/>
                    </a:lnT>
                    <a:lnB>
                      <a:noFill/>
                    </a:lnB>
                    <a:solidFill>
                      <a:srgbClr val="FFFFFF"/>
                    </a:solidFill>
                  </a:tcPr>
                </a:tc>
                <a:tc>
                  <a:txBody>
                    <a:bodyPr/>
                    <a:lstStyle/>
                    <a:p>
                      <a:pPr algn="r" fontAlgn="ctr"/>
                      <a:r>
                        <a:rPr lang="en-GB" sz="1600" dirty="0">
                          <a:effectLst/>
                          <a:latin typeface="Abadi" panose="020B0604020104020204" pitchFamily="34" charset="0"/>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899138748"/>
                  </a:ext>
                </a:extLst>
              </a:tr>
              <a:tr h="236000">
                <a:tc>
                  <a:txBody>
                    <a:bodyPr/>
                    <a:lstStyle/>
                    <a:p>
                      <a:pPr algn="r" fontAlgn="ctr"/>
                      <a:r>
                        <a:rPr lang="en-GB" sz="1600" dirty="0">
                          <a:effectLst/>
                          <a:latin typeface="Abadi" panose="020B0604020104020204" pitchFamily="34" charset="0"/>
                        </a:rPr>
                        <a:t>F9 B5 B1048.5</a:t>
                      </a:r>
                    </a:p>
                  </a:txBody>
                  <a:tcPr marL="83680" marR="83680" marT="41840" marB="41840" anchor="ctr">
                    <a:lnL>
                      <a:noFill/>
                    </a:lnL>
                    <a:lnR>
                      <a:noFill/>
                    </a:lnR>
                    <a:lnT>
                      <a:noFill/>
                    </a:lnT>
                    <a:lnB>
                      <a:noFill/>
                    </a:lnB>
                    <a:solidFill>
                      <a:srgbClr val="FFFFFF"/>
                    </a:solidFill>
                  </a:tcPr>
                </a:tc>
                <a:tc>
                  <a:txBody>
                    <a:bodyPr/>
                    <a:lstStyle/>
                    <a:p>
                      <a:pPr algn="r" fontAlgn="ctr"/>
                      <a:r>
                        <a:rPr lang="en-GB" sz="1600" dirty="0">
                          <a:effectLst/>
                          <a:latin typeface="Abadi" panose="020B0604020104020204" pitchFamily="34" charset="0"/>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936185501"/>
                  </a:ext>
                </a:extLst>
              </a:tr>
              <a:tr h="236000">
                <a:tc>
                  <a:txBody>
                    <a:bodyPr/>
                    <a:lstStyle/>
                    <a:p>
                      <a:pPr algn="r" fontAlgn="ctr"/>
                      <a:r>
                        <a:rPr lang="en-GB" sz="1600" dirty="0">
                          <a:effectLst/>
                          <a:latin typeface="Abadi" panose="020B0604020104020204" pitchFamily="34" charset="0"/>
                        </a:rPr>
                        <a:t>F9 B5 B1051.4</a:t>
                      </a:r>
                    </a:p>
                  </a:txBody>
                  <a:tcPr marL="83680" marR="83680" marT="41840" marB="41840" anchor="ctr">
                    <a:lnL>
                      <a:noFill/>
                    </a:lnL>
                    <a:lnR>
                      <a:noFill/>
                    </a:lnR>
                    <a:lnT>
                      <a:noFill/>
                    </a:lnT>
                    <a:lnB>
                      <a:noFill/>
                    </a:lnB>
                    <a:solidFill>
                      <a:srgbClr val="FFFFFF"/>
                    </a:solidFill>
                  </a:tcPr>
                </a:tc>
                <a:tc>
                  <a:txBody>
                    <a:bodyPr/>
                    <a:lstStyle/>
                    <a:p>
                      <a:pPr algn="r" fontAlgn="ctr"/>
                      <a:r>
                        <a:rPr lang="en-GB" sz="1600" dirty="0">
                          <a:effectLst/>
                          <a:latin typeface="Abadi" panose="020B0604020104020204" pitchFamily="34" charset="0"/>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783128515"/>
                  </a:ext>
                </a:extLst>
              </a:tr>
              <a:tr h="236000">
                <a:tc>
                  <a:txBody>
                    <a:bodyPr/>
                    <a:lstStyle/>
                    <a:p>
                      <a:pPr algn="r" fontAlgn="ctr"/>
                      <a:r>
                        <a:rPr lang="en-GB" sz="1600" dirty="0">
                          <a:effectLst/>
                          <a:latin typeface="Abadi" panose="020B0604020104020204" pitchFamily="34" charset="0"/>
                        </a:rPr>
                        <a:t>F9 B5 B1049.5</a:t>
                      </a:r>
                    </a:p>
                  </a:txBody>
                  <a:tcPr marL="83680" marR="83680" marT="41840" marB="41840" anchor="ctr">
                    <a:lnL>
                      <a:noFill/>
                    </a:lnL>
                    <a:lnR>
                      <a:noFill/>
                    </a:lnR>
                    <a:lnT>
                      <a:noFill/>
                    </a:lnT>
                    <a:lnB>
                      <a:noFill/>
                    </a:lnB>
                    <a:solidFill>
                      <a:srgbClr val="FFFFFF"/>
                    </a:solidFill>
                  </a:tcPr>
                </a:tc>
                <a:tc>
                  <a:txBody>
                    <a:bodyPr/>
                    <a:lstStyle/>
                    <a:p>
                      <a:pPr algn="r" fontAlgn="ctr"/>
                      <a:r>
                        <a:rPr lang="en-GB" sz="1600" dirty="0">
                          <a:effectLst/>
                          <a:latin typeface="Abadi" panose="020B0604020104020204" pitchFamily="34" charset="0"/>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533063504"/>
                  </a:ext>
                </a:extLst>
              </a:tr>
              <a:tr h="236000">
                <a:tc>
                  <a:txBody>
                    <a:bodyPr/>
                    <a:lstStyle/>
                    <a:p>
                      <a:pPr algn="r" fontAlgn="ctr"/>
                      <a:r>
                        <a:rPr lang="en-GB" sz="1600" dirty="0">
                          <a:effectLst/>
                          <a:latin typeface="Abadi" panose="020B0604020104020204" pitchFamily="34" charset="0"/>
                        </a:rPr>
                        <a:t>F9 B5 B1060.2</a:t>
                      </a:r>
                    </a:p>
                  </a:txBody>
                  <a:tcPr marL="83680" marR="83680" marT="41840" marB="41840" anchor="ctr">
                    <a:lnL>
                      <a:noFill/>
                    </a:lnL>
                    <a:lnR>
                      <a:noFill/>
                    </a:lnR>
                    <a:lnT>
                      <a:noFill/>
                    </a:lnT>
                    <a:lnB>
                      <a:noFill/>
                    </a:lnB>
                    <a:solidFill>
                      <a:srgbClr val="FFFFFF"/>
                    </a:solidFill>
                  </a:tcPr>
                </a:tc>
                <a:tc>
                  <a:txBody>
                    <a:bodyPr/>
                    <a:lstStyle/>
                    <a:p>
                      <a:pPr algn="r" fontAlgn="ctr"/>
                      <a:r>
                        <a:rPr lang="en-GB" sz="1600" dirty="0">
                          <a:effectLst/>
                          <a:latin typeface="Abadi" panose="020B0604020104020204" pitchFamily="34" charset="0"/>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4098357648"/>
                  </a:ext>
                </a:extLst>
              </a:tr>
              <a:tr h="236000">
                <a:tc>
                  <a:txBody>
                    <a:bodyPr/>
                    <a:lstStyle/>
                    <a:p>
                      <a:pPr algn="r" fontAlgn="ctr"/>
                      <a:r>
                        <a:rPr lang="en-GB" sz="1600" dirty="0">
                          <a:effectLst/>
                          <a:latin typeface="Abadi" panose="020B0604020104020204" pitchFamily="34" charset="0"/>
                        </a:rPr>
                        <a:t>F9 B5 B1058.3</a:t>
                      </a:r>
                    </a:p>
                  </a:txBody>
                  <a:tcPr marL="83680" marR="83680" marT="41840" marB="41840" anchor="ctr">
                    <a:lnL>
                      <a:noFill/>
                    </a:lnL>
                    <a:lnR>
                      <a:noFill/>
                    </a:lnR>
                    <a:lnT>
                      <a:noFill/>
                    </a:lnT>
                    <a:lnB>
                      <a:noFill/>
                    </a:lnB>
                    <a:solidFill>
                      <a:srgbClr val="FFFFFF"/>
                    </a:solidFill>
                  </a:tcPr>
                </a:tc>
                <a:tc>
                  <a:txBody>
                    <a:bodyPr/>
                    <a:lstStyle/>
                    <a:p>
                      <a:pPr algn="r" fontAlgn="ctr"/>
                      <a:r>
                        <a:rPr lang="en-GB" sz="1600" dirty="0">
                          <a:effectLst/>
                          <a:latin typeface="Abadi" panose="020B0604020104020204" pitchFamily="34" charset="0"/>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15413888"/>
                  </a:ext>
                </a:extLst>
              </a:tr>
              <a:tr h="236000">
                <a:tc>
                  <a:txBody>
                    <a:bodyPr/>
                    <a:lstStyle/>
                    <a:p>
                      <a:pPr algn="r" fontAlgn="ctr"/>
                      <a:r>
                        <a:rPr lang="en-GB" sz="1600" dirty="0">
                          <a:effectLst/>
                          <a:latin typeface="Abadi" panose="020B0604020104020204" pitchFamily="34" charset="0"/>
                        </a:rPr>
                        <a:t>F9 B5 B1051.6</a:t>
                      </a:r>
                    </a:p>
                  </a:txBody>
                  <a:tcPr marL="83680" marR="83680" marT="41840" marB="41840" anchor="ctr">
                    <a:lnL>
                      <a:noFill/>
                    </a:lnL>
                    <a:lnR>
                      <a:noFill/>
                    </a:lnR>
                    <a:lnT>
                      <a:noFill/>
                    </a:lnT>
                    <a:lnB>
                      <a:noFill/>
                    </a:lnB>
                    <a:solidFill>
                      <a:srgbClr val="FFFFFF"/>
                    </a:solidFill>
                  </a:tcPr>
                </a:tc>
                <a:tc>
                  <a:txBody>
                    <a:bodyPr/>
                    <a:lstStyle/>
                    <a:p>
                      <a:pPr algn="r" fontAlgn="ctr"/>
                      <a:r>
                        <a:rPr lang="en-GB" sz="1600" dirty="0">
                          <a:effectLst/>
                          <a:latin typeface="Abadi" panose="020B0604020104020204" pitchFamily="34" charset="0"/>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062668398"/>
                  </a:ext>
                </a:extLst>
              </a:tr>
              <a:tr h="236000">
                <a:tc>
                  <a:txBody>
                    <a:bodyPr/>
                    <a:lstStyle/>
                    <a:p>
                      <a:pPr algn="r" fontAlgn="ctr"/>
                      <a:r>
                        <a:rPr lang="en-GB" sz="1600" dirty="0">
                          <a:effectLst/>
                          <a:latin typeface="Abadi" panose="020B0604020104020204" pitchFamily="34" charset="0"/>
                        </a:rPr>
                        <a:t>F9 B5 B1060.3</a:t>
                      </a:r>
                    </a:p>
                  </a:txBody>
                  <a:tcPr marL="83680" marR="83680" marT="41840" marB="41840" anchor="ctr">
                    <a:lnL>
                      <a:noFill/>
                    </a:lnL>
                    <a:lnR>
                      <a:noFill/>
                    </a:lnR>
                    <a:lnT>
                      <a:noFill/>
                    </a:lnT>
                    <a:lnB>
                      <a:noFill/>
                    </a:lnB>
                    <a:solidFill>
                      <a:srgbClr val="FFFFFF"/>
                    </a:solidFill>
                  </a:tcPr>
                </a:tc>
                <a:tc>
                  <a:txBody>
                    <a:bodyPr/>
                    <a:lstStyle/>
                    <a:p>
                      <a:pPr algn="r" fontAlgn="ctr"/>
                      <a:r>
                        <a:rPr lang="en-GB" sz="1600" dirty="0">
                          <a:effectLst/>
                          <a:latin typeface="Abadi" panose="020B0604020104020204" pitchFamily="34" charset="0"/>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460856758"/>
                  </a:ext>
                </a:extLst>
              </a:tr>
              <a:tr h="236000">
                <a:tc>
                  <a:txBody>
                    <a:bodyPr/>
                    <a:lstStyle/>
                    <a:p>
                      <a:pPr algn="r" fontAlgn="ctr"/>
                      <a:r>
                        <a:rPr lang="en-GB" sz="1600" dirty="0">
                          <a:effectLst/>
                          <a:latin typeface="Abadi" panose="020B0604020104020204" pitchFamily="34" charset="0"/>
                        </a:rPr>
                        <a:t>F9 B5 B1049.7</a:t>
                      </a:r>
                    </a:p>
                  </a:txBody>
                  <a:tcPr marL="83680" marR="83680" marT="41840" marB="41840" anchor="ctr">
                    <a:lnL>
                      <a:noFill/>
                    </a:lnL>
                    <a:lnR>
                      <a:noFill/>
                    </a:lnR>
                    <a:lnT>
                      <a:noFill/>
                    </a:lnT>
                    <a:lnB>
                      <a:noFill/>
                    </a:lnB>
                    <a:solidFill>
                      <a:srgbClr val="FFFFFF"/>
                    </a:solidFill>
                  </a:tcPr>
                </a:tc>
                <a:tc>
                  <a:txBody>
                    <a:bodyPr/>
                    <a:lstStyle/>
                    <a:p>
                      <a:pPr algn="r" fontAlgn="ctr"/>
                      <a:r>
                        <a:rPr lang="en-GB" sz="1600" dirty="0">
                          <a:effectLst/>
                          <a:latin typeface="Abadi" panose="020B0604020104020204" pitchFamily="34" charset="0"/>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933648181"/>
                  </a:ext>
                </a:extLst>
              </a:tr>
            </a:tbl>
          </a:graphicData>
        </a:graphic>
      </p:graphicFrame>
      <p:sp>
        <p:nvSpPr>
          <p:cNvPr id="11" name="TextBox 10">
            <a:extLst>
              <a:ext uri="{FF2B5EF4-FFF2-40B4-BE49-F238E27FC236}">
                <a16:creationId xmlns:a16="http://schemas.microsoft.com/office/drawing/2014/main" id="{AB6F9D9B-7FC2-B484-9CD7-3EE24DACFC2E}"/>
              </a:ext>
            </a:extLst>
          </p:cNvPr>
          <p:cNvSpPr txBox="1"/>
          <p:nvPr/>
        </p:nvSpPr>
        <p:spPr>
          <a:xfrm>
            <a:off x="6786221" y="1380967"/>
            <a:ext cx="6093500" cy="430887"/>
          </a:xfrm>
          <a:prstGeom prst="rect">
            <a:avLst/>
          </a:prstGeom>
          <a:noFill/>
        </p:spPr>
        <p:txBody>
          <a:bodyPr wrap="square">
            <a:sp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Output</a:t>
            </a:r>
            <a:r>
              <a:rPr lang="en-US" sz="1800" dirty="0">
                <a:solidFill>
                  <a:schemeClr val="accent3">
                    <a:lumMod val="25000"/>
                  </a:schemeClr>
                </a:solidFill>
                <a:latin typeface="Abadi" panose="020B0604020104020204" pitchFamily="34" charset="0"/>
              </a:rPr>
              <a:t>:</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423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Query:</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Description:</a:t>
            </a:r>
          </a:p>
          <a:p>
            <a:pPr lvl="1">
              <a:lnSpc>
                <a:spcPct val="100000"/>
              </a:lnSpc>
              <a:spcBef>
                <a:spcPts val="1400"/>
              </a:spcBef>
            </a:pPr>
            <a:r>
              <a:rPr lang="en-US" sz="1800" dirty="0">
                <a:solidFill>
                  <a:schemeClr val="accent3">
                    <a:lumMod val="25000"/>
                  </a:schemeClr>
                </a:solidFill>
                <a:latin typeface="Abadi"/>
              </a:rPr>
              <a:t>Returns a list of Landing Outcomes, Booster Version and Launch Sites where the landing outcome is equal to Failure (drone ship) and the year is 2015.</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Output: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9" name="Picture 8">
            <a:extLst>
              <a:ext uri="{FF2B5EF4-FFF2-40B4-BE49-F238E27FC236}">
                <a16:creationId xmlns:a16="http://schemas.microsoft.com/office/drawing/2014/main" id="{19A3C2BB-C665-1027-C4A7-0BDF3B443BDB}"/>
              </a:ext>
            </a:extLst>
          </p:cNvPr>
          <p:cNvPicPr>
            <a:picLocks noChangeAspect="1"/>
          </p:cNvPicPr>
          <p:nvPr/>
        </p:nvPicPr>
        <p:blipFill>
          <a:blip r:embed="rId3"/>
          <a:stretch>
            <a:fillRect/>
          </a:stretch>
        </p:blipFill>
        <p:spPr>
          <a:xfrm>
            <a:off x="949892" y="2233534"/>
            <a:ext cx="8323297" cy="636987"/>
          </a:xfrm>
          <a:prstGeom prst="rect">
            <a:avLst/>
          </a:prstGeom>
        </p:spPr>
      </p:pic>
      <p:graphicFrame>
        <p:nvGraphicFramePr>
          <p:cNvPr id="10" name="Table 9">
            <a:extLst>
              <a:ext uri="{FF2B5EF4-FFF2-40B4-BE49-F238E27FC236}">
                <a16:creationId xmlns:a16="http://schemas.microsoft.com/office/drawing/2014/main" id="{FB87F18A-BC08-0FCC-D238-33E3AA077EF7}"/>
              </a:ext>
            </a:extLst>
          </p:cNvPr>
          <p:cNvGraphicFramePr>
            <a:graphicFrameLocks noGrp="1"/>
          </p:cNvGraphicFramePr>
          <p:nvPr>
            <p:extLst>
              <p:ext uri="{D42A27DB-BD31-4B8C-83A1-F6EECF244321}">
                <p14:modId xmlns:p14="http://schemas.microsoft.com/office/powerpoint/2010/main" val="158832420"/>
              </p:ext>
            </p:extLst>
          </p:nvPr>
        </p:nvGraphicFramePr>
        <p:xfrm>
          <a:off x="949892" y="5177144"/>
          <a:ext cx="6187440" cy="1645920"/>
        </p:xfrm>
        <a:graphic>
          <a:graphicData uri="http://schemas.openxmlformats.org/drawingml/2006/table">
            <a:tbl>
              <a:tblPr/>
              <a:tblGrid>
                <a:gridCol w="2062480">
                  <a:extLst>
                    <a:ext uri="{9D8B030D-6E8A-4147-A177-3AD203B41FA5}">
                      <a16:colId xmlns:a16="http://schemas.microsoft.com/office/drawing/2014/main" val="4153820521"/>
                    </a:ext>
                  </a:extLst>
                </a:gridCol>
                <a:gridCol w="2062480">
                  <a:extLst>
                    <a:ext uri="{9D8B030D-6E8A-4147-A177-3AD203B41FA5}">
                      <a16:colId xmlns:a16="http://schemas.microsoft.com/office/drawing/2014/main" val="1127718632"/>
                    </a:ext>
                  </a:extLst>
                </a:gridCol>
                <a:gridCol w="2062480">
                  <a:extLst>
                    <a:ext uri="{9D8B030D-6E8A-4147-A177-3AD203B41FA5}">
                      <a16:colId xmlns:a16="http://schemas.microsoft.com/office/drawing/2014/main" val="3337527830"/>
                    </a:ext>
                  </a:extLst>
                </a:gridCol>
              </a:tblGrid>
              <a:tr h="0">
                <a:tc>
                  <a:txBody>
                    <a:bodyPr/>
                    <a:lstStyle/>
                    <a:p>
                      <a:pPr algn="r" fontAlgn="ctr"/>
                      <a:r>
                        <a:rPr lang="en-GB" b="1" dirty="0" err="1">
                          <a:effectLst/>
                          <a:latin typeface="Abadi" panose="020B0604020104020204" pitchFamily="34" charset="0"/>
                        </a:rPr>
                        <a:t>Landing_Outcome</a:t>
                      </a:r>
                      <a:endParaRPr lang="en-GB" b="1" dirty="0">
                        <a:effectLst/>
                        <a:latin typeface="Abadi" panose="020B06040201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GB" b="1" dirty="0" err="1">
                          <a:effectLst/>
                          <a:latin typeface="Abadi" panose="020B0604020104020204" pitchFamily="34" charset="0"/>
                        </a:rPr>
                        <a:t>Booster_Version</a:t>
                      </a:r>
                      <a:endParaRPr lang="en-GB" b="1" dirty="0">
                        <a:effectLst/>
                        <a:latin typeface="Abadi" panose="020B06040201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GB" b="1" dirty="0" err="1">
                          <a:effectLst/>
                          <a:latin typeface="Abadi" panose="020B0604020104020204" pitchFamily="34" charset="0"/>
                        </a:rPr>
                        <a:t>Launch_Site</a:t>
                      </a:r>
                      <a:endParaRPr lang="en-GB" b="1" dirty="0">
                        <a:effectLst/>
                        <a:latin typeface="Abadi" panose="020B06040201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95638115"/>
                  </a:ext>
                </a:extLst>
              </a:tr>
              <a:tr h="0">
                <a:tc>
                  <a:txBody>
                    <a:bodyPr/>
                    <a:lstStyle/>
                    <a:p>
                      <a:pPr algn="r" fontAlgn="ctr"/>
                      <a:r>
                        <a:rPr lang="en-GB" dirty="0">
                          <a:effectLst/>
                          <a:latin typeface="Abadi" panose="020B0604020104020204" pitchFamily="34" charset="0"/>
                        </a:rPr>
                        <a:t>Failure (drone ship)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GB" dirty="0">
                          <a:effectLst/>
                          <a:latin typeface="Abadi" panose="020B0604020104020204" pitchFamily="34" charset="0"/>
                        </a:rPr>
                        <a:t>F9 v1.1 B1012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GB" dirty="0">
                          <a:effectLst/>
                          <a:latin typeface="Abadi" panose="020B0604020104020204" pitchFamily="34" charset="0"/>
                        </a:rPr>
                        <a:t>CCAFS LC-40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05293374"/>
                  </a:ext>
                </a:extLst>
              </a:tr>
              <a:tr h="0">
                <a:tc>
                  <a:txBody>
                    <a:bodyPr/>
                    <a:lstStyle/>
                    <a:p>
                      <a:pPr algn="r" fontAlgn="ctr"/>
                      <a:r>
                        <a:rPr lang="en-GB" dirty="0">
                          <a:effectLst/>
                          <a:latin typeface="Abadi" panose="020B0604020104020204" pitchFamily="34" charset="0"/>
                        </a:rPr>
                        <a:t>Failure (drone ship)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GB" dirty="0">
                          <a:effectLst/>
                          <a:latin typeface="Abadi" panose="020B0604020104020204" pitchFamily="34" charset="0"/>
                        </a:rPr>
                        <a:t>F9 v1.1 B1015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GB" dirty="0">
                          <a:effectLst/>
                          <a:latin typeface="Abadi" panose="020B0604020104020204" pitchFamily="34" charset="0"/>
                        </a:rPr>
                        <a:t>CCAFS LC-40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85961110"/>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84636"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Query:</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Description:</a:t>
            </a:r>
          </a:p>
          <a:p>
            <a:pPr>
              <a:lnSpc>
                <a:spcPct val="100000"/>
              </a:lnSpc>
              <a:spcBef>
                <a:spcPts val="0"/>
              </a:spcBef>
            </a:pPr>
            <a:r>
              <a:rPr lang="en-GB" sz="1600" dirty="0">
                <a:latin typeface="Abadi" panose="020B0604020104020204" pitchFamily="34" charset="0"/>
              </a:rPr>
              <a:t>The ‘group by’ key word arranges data in column ‘</a:t>
            </a:r>
            <a:r>
              <a:rPr lang="en-GB" sz="1600" dirty="0" err="1">
                <a:latin typeface="Abadi" panose="020B0604020104020204" pitchFamily="34" charset="0"/>
              </a:rPr>
              <a:t>Landing__Outcome</a:t>
            </a:r>
            <a:r>
              <a:rPr lang="en-GB" sz="1600" dirty="0">
                <a:latin typeface="Abadi" panose="020B0604020104020204" pitchFamily="34" charset="0"/>
              </a:rPr>
              <a:t>’ into groups</a:t>
            </a:r>
          </a:p>
          <a:p>
            <a:pPr>
              <a:lnSpc>
                <a:spcPct val="100000"/>
              </a:lnSpc>
              <a:spcBef>
                <a:spcPts val="0"/>
              </a:spcBef>
            </a:pPr>
            <a:r>
              <a:rPr lang="en-GB" sz="1600" dirty="0">
                <a:latin typeface="Abadi" panose="020B0604020104020204" pitchFamily="34" charset="0"/>
              </a:rPr>
              <a:t>The ‘between’ and ‘and’ keywords return data that is between 2010-06-04 and 2017-03-20</a:t>
            </a:r>
          </a:p>
          <a:p>
            <a:pPr>
              <a:lnSpc>
                <a:spcPct val="100000"/>
              </a:lnSpc>
              <a:spcBef>
                <a:spcPts val="0"/>
              </a:spcBef>
            </a:pPr>
            <a:r>
              <a:rPr lang="en-GB" sz="1600" dirty="0">
                <a:latin typeface="Abadi" panose="020B0604020104020204" pitchFamily="34" charset="0"/>
              </a:rPr>
              <a:t>The ‘order by’ keyword arranges the counts column in descending order </a:t>
            </a:r>
          </a:p>
          <a:p>
            <a:pPr>
              <a:lnSpc>
                <a:spcPct val="100000"/>
              </a:lnSpc>
              <a:spcBef>
                <a:spcPts val="0"/>
              </a:spcBef>
            </a:pPr>
            <a:r>
              <a:rPr lang="en-GB" sz="1600" dirty="0">
                <a:latin typeface="Abadi" panose="020B0604020104020204" pitchFamily="34" charset="0"/>
              </a:rPr>
              <a:t>The result of the query is a ranked list of landing outcome counts per the specified date range</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7" name="Table 6">
            <a:extLst>
              <a:ext uri="{FF2B5EF4-FFF2-40B4-BE49-F238E27FC236}">
                <a16:creationId xmlns:a16="http://schemas.microsoft.com/office/drawing/2014/main" id="{AAC00553-46F7-8267-8FFE-194DE9213228}"/>
              </a:ext>
            </a:extLst>
          </p:cNvPr>
          <p:cNvGraphicFramePr>
            <a:graphicFrameLocks noGrp="1"/>
          </p:cNvGraphicFramePr>
          <p:nvPr>
            <p:extLst>
              <p:ext uri="{D42A27DB-BD31-4B8C-83A1-F6EECF244321}">
                <p14:modId xmlns:p14="http://schemas.microsoft.com/office/powerpoint/2010/main" val="776645695"/>
              </p:ext>
            </p:extLst>
          </p:nvPr>
        </p:nvGraphicFramePr>
        <p:xfrm>
          <a:off x="6573432" y="2218543"/>
          <a:ext cx="4413354" cy="4443510"/>
        </p:xfrm>
        <a:graphic>
          <a:graphicData uri="http://schemas.openxmlformats.org/drawingml/2006/table">
            <a:tbl>
              <a:tblPr/>
              <a:tblGrid>
                <a:gridCol w="2206677">
                  <a:extLst>
                    <a:ext uri="{9D8B030D-6E8A-4147-A177-3AD203B41FA5}">
                      <a16:colId xmlns:a16="http://schemas.microsoft.com/office/drawing/2014/main" val="3179391788"/>
                    </a:ext>
                  </a:extLst>
                </a:gridCol>
                <a:gridCol w="2206677">
                  <a:extLst>
                    <a:ext uri="{9D8B030D-6E8A-4147-A177-3AD203B41FA5}">
                      <a16:colId xmlns:a16="http://schemas.microsoft.com/office/drawing/2014/main" val="3731736831"/>
                    </a:ext>
                  </a:extLst>
                </a:gridCol>
              </a:tblGrid>
              <a:tr h="466265">
                <a:tc>
                  <a:txBody>
                    <a:bodyPr/>
                    <a:lstStyle/>
                    <a:p>
                      <a:pPr algn="r" fontAlgn="ctr"/>
                      <a:r>
                        <a:rPr lang="en-GB" b="1" dirty="0" err="1">
                          <a:effectLst/>
                          <a:latin typeface="Abadi" panose="020B0604020104020204" pitchFamily="34" charset="0"/>
                        </a:rPr>
                        <a:t>Landing_Outcome</a:t>
                      </a:r>
                      <a:endParaRPr lang="en-GB" b="1" dirty="0">
                        <a:effectLst/>
                        <a:latin typeface="Abadi" panose="020B06040201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GB" b="1" dirty="0" err="1">
                          <a:effectLst/>
                          <a:latin typeface="Abadi" panose="020B0604020104020204" pitchFamily="34" charset="0"/>
                        </a:rPr>
                        <a:t>LandingCounts</a:t>
                      </a:r>
                      <a:endParaRPr lang="en-GB" b="1" dirty="0">
                        <a:effectLst/>
                        <a:latin typeface="Abadi" panose="020B06040201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02161687"/>
                  </a:ext>
                </a:extLst>
              </a:tr>
              <a:tr h="335938">
                <a:tc>
                  <a:txBody>
                    <a:bodyPr/>
                    <a:lstStyle/>
                    <a:p>
                      <a:pPr algn="r" fontAlgn="ctr"/>
                      <a:r>
                        <a:rPr lang="en-GB" dirty="0">
                          <a:effectLst/>
                          <a:latin typeface="Abadi" panose="020B0604020104020204" pitchFamily="34" charset="0"/>
                        </a:rPr>
                        <a:t>No attempt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GB" dirty="0">
                          <a:effectLst/>
                          <a:latin typeface="Abadi" panose="020B0604020104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27617901"/>
                  </a:ext>
                </a:extLst>
              </a:tr>
              <a:tr h="466265">
                <a:tc>
                  <a:txBody>
                    <a:bodyPr/>
                    <a:lstStyle/>
                    <a:p>
                      <a:pPr algn="r" fontAlgn="ctr"/>
                      <a:r>
                        <a:rPr lang="en-GB" dirty="0">
                          <a:effectLst/>
                          <a:latin typeface="Abadi" panose="020B0604020104020204" pitchFamily="34" charset="0"/>
                        </a:rPr>
                        <a:t>Success (drone ship)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GB" dirty="0">
                          <a:effectLst/>
                          <a:latin typeface="Abadi" panose="020B0604020104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061919011"/>
                  </a:ext>
                </a:extLst>
              </a:tr>
              <a:tr h="466265">
                <a:tc>
                  <a:txBody>
                    <a:bodyPr/>
                    <a:lstStyle/>
                    <a:p>
                      <a:pPr algn="r" fontAlgn="ctr"/>
                      <a:r>
                        <a:rPr lang="en-GB" dirty="0">
                          <a:effectLst/>
                          <a:latin typeface="Abadi" panose="020B0604020104020204" pitchFamily="34" charset="0"/>
                        </a:rPr>
                        <a:t>Failure (drone ship)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GB" dirty="0">
                          <a:effectLst/>
                          <a:latin typeface="Abadi" panose="020B0604020104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61960456"/>
                  </a:ext>
                </a:extLst>
              </a:tr>
              <a:tr h="466265">
                <a:tc>
                  <a:txBody>
                    <a:bodyPr/>
                    <a:lstStyle/>
                    <a:p>
                      <a:pPr algn="r" fontAlgn="ctr"/>
                      <a:r>
                        <a:rPr lang="en-GB" dirty="0">
                          <a:effectLst/>
                          <a:latin typeface="Abadi" panose="020B0604020104020204" pitchFamily="34" charset="0"/>
                        </a:rPr>
                        <a:t>Success (ground pad)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GB" dirty="0">
                          <a:effectLst/>
                          <a:latin typeface="Abadi" panose="020B0604020104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78736639"/>
                  </a:ext>
                </a:extLst>
              </a:tr>
              <a:tr h="466265">
                <a:tc>
                  <a:txBody>
                    <a:bodyPr/>
                    <a:lstStyle/>
                    <a:p>
                      <a:pPr algn="r" fontAlgn="ctr"/>
                      <a:r>
                        <a:rPr lang="en-GB" dirty="0">
                          <a:effectLst/>
                          <a:latin typeface="Abadi" panose="020B0604020104020204" pitchFamily="34" charset="0"/>
                        </a:rPr>
                        <a:t>Controlled (ocean)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GB" dirty="0">
                          <a:effectLst/>
                          <a:latin typeface="Abadi" panose="020B0604020104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05334177"/>
                  </a:ext>
                </a:extLst>
              </a:tr>
              <a:tr h="466265">
                <a:tc>
                  <a:txBody>
                    <a:bodyPr/>
                    <a:lstStyle/>
                    <a:p>
                      <a:pPr algn="r" fontAlgn="ctr"/>
                      <a:r>
                        <a:rPr lang="en-GB" dirty="0">
                          <a:effectLst/>
                          <a:latin typeface="Abadi" panose="020B0604020104020204" pitchFamily="34" charset="0"/>
                        </a:rPr>
                        <a:t>Uncontrolled (ocean)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GB" dirty="0">
                          <a:effectLst/>
                          <a:latin typeface="Abadi" panose="020B0604020104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20508618"/>
                  </a:ext>
                </a:extLst>
              </a:tr>
              <a:tr h="466265">
                <a:tc>
                  <a:txBody>
                    <a:bodyPr/>
                    <a:lstStyle/>
                    <a:p>
                      <a:pPr algn="r" fontAlgn="ctr"/>
                      <a:r>
                        <a:rPr lang="en-GB" dirty="0">
                          <a:effectLst/>
                          <a:latin typeface="Abadi" panose="020B0604020104020204" pitchFamily="34" charset="0"/>
                        </a:rPr>
                        <a:t>Failure (parachute)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GB" dirty="0">
                          <a:effectLst/>
                          <a:latin typeface="Abadi" panose="020B0604020104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037534260"/>
                  </a:ext>
                </a:extLst>
              </a:tr>
              <a:tr h="587892">
                <a:tc>
                  <a:txBody>
                    <a:bodyPr/>
                    <a:lstStyle/>
                    <a:p>
                      <a:pPr algn="r" fontAlgn="ctr"/>
                      <a:r>
                        <a:rPr lang="en-GB" dirty="0">
                          <a:effectLst/>
                          <a:latin typeface="Abadi" panose="020B0604020104020204" pitchFamily="34" charset="0"/>
                        </a:rPr>
                        <a:t>Precluded (drone ship)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GB" dirty="0">
                          <a:effectLst/>
                          <a:latin typeface="Abadi" panose="020B0604020104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84653573"/>
                  </a:ext>
                </a:extLst>
              </a:tr>
            </a:tbl>
          </a:graphicData>
        </a:graphic>
      </p:graphicFrame>
      <p:sp>
        <p:nvSpPr>
          <p:cNvPr id="9" name="TextBox 8">
            <a:extLst>
              <a:ext uri="{FF2B5EF4-FFF2-40B4-BE49-F238E27FC236}">
                <a16:creationId xmlns:a16="http://schemas.microsoft.com/office/drawing/2014/main" id="{9AFB5311-EDC3-E06D-B8ED-C99086DA88A8}"/>
              </a:ext>
            </a:extLst>
          </p:cNvPr>
          <p:cNvSpPr txBox="1"/>
          <p:nvPr/>
        </p:nvSpPr>
        <p:spPr>
          <a:xfrm>
            <a:off x="6573432" y="1730983"/>
            <a:ext cx="1180474" cy="430887"/>
          </a:xfrm>
          <a:prstGeom prst="rect">
            <a:avLst/>
          </a:prstGeom>
          <a:noFill/>
        </p:spPr>
        <p:txBody>
          <a:bodyPr wrap="square">
            <a:spAutoFit/>
          </a:bodyPr>
          <a:lstStyle/>
          <a:p>
            <a:pPr>
              <a:lnSpc>
                <a:spcPct val="100000"/>
              </a:lnSpc>
              <a:spcBef>
                <a:spcPts val="1400"/>
              </a:spcBef>
            </a:pPr>
            <a:r>
              <a:rPr lang="en-US" sz="2200" dirty="0">
                <a:solidFill>
                  <a:schemeClr val="accent3">
                    <a:lumMod val="25000"/>
                  </a:schemeClr>
                </a:solidFill>
                <a:latin typeface="Abadi"/>
              </a:rPr>
              <a:t>Output</a:t>
            </a:r>
            <a:r>
              <a:rPr lang="en-US" sz="1800" dirty="0">
                <a:solidFill>
                  <a:schemeClr val="accent3">
                    <a:lumMod val="25000"/>
                  </a:schemeClr>
                </a:solidFill>
                <a:latin typeface="Abadi"/>
              </a:rPr>
              <a:t>:</a:t>
            </a:r>
          </a:p>
        </p:txBody>
      </p:sp>
      <p:pic>
        <p:nvPicPr>
          <p:cNvPr id="11" name="Picture 10">
            <a:extLst>
              <a:ext uri="{FF2B5EF4-FFF2-40B4-BE49-F238E27FC236}">
                <a16:creationId xmlns:a16="http://schemas.microsoft.com/office/drawing/2014/main" id="{B9AF02C7-2DA9-36F7-09CE-5D2132D52404}"/>
              </a:ext>
            </a:extLst>
          </p:cNvPr>
          <p:cNvPicPr>
            <a:picLocks noChangeAspect="1"/>
          </p:cNvPicPr>
          <p:nvPr/>
        </p:nvPicPr>
        <p:blipFill>
          <a:blip r:embed="rId3"/>
          <a:stretch>
            <a:fillRect/>
          </a:stretch>
        </p:blipFill>
        <p:spPr>
          <a:xfrm>
            <a:off x="958747" y="2329722"/>
            <a:ext cx="5295900" cy="80322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111202" cy="369332"/>
          </a:xfrm>
          <a:prstGeom prst="rect">
            <a:avLst/>
          </a:prstGeom>
          <a:solidFill>
            <a:srgbClr val="0948CB"/>
          </a:solidFill>
        </p:spPr>
        <p:txBody>
          <a:bodyPr wrap="none" rtlCol="0">
            <a:spAutoFit/>
          </a:bodyPr>
          <a:lstStyle/>
          <a:p>
            <a:r>
              <a:rPr lang="en-US" dirty="0">
                <a:solidFill>
                  <a:schemeClr val="bg1"/>
                </a:solidFill>
                <a:latin typeface="Abadi" panose="020B0604020104020204" pitchFamily="34" charset="0"/>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4799061"/>
            <a:ext cx="6375432" cy="1789382"/>
          </a:xfrm>
          <a:prstGeom prst="rect">
            <a:avLst/>
          </a:prstGeom>
        </p:spPr>
        <p:txBody>
          <a:bodyPr lIns="91440" tIns="45720" rIns="91440" bIns="45720" anchor="t">
            <a:normAutofit fontScale="47500" lnSpcReduction="20000"/>
          </a:bodyPr>
          <a:lstStyle/>
          <a:p>
            <a:r>
              <a:rPr lang="en-US" dirty="0">
                <a:latin typeface="Abadi" panose="020B0604020104020204" pitchFamily="34" charset="0"/>
              </a:rPr>
              <a:t>Figure 1 shows the global map with the Falcon9 launch sites.</a:t>
            </a:r>
          </a:p>
          <a:p>
            <a:r>
              <a:rPr lang="en-US" dirty="0">
                <a:latin typeface="Abadi" panose="020B0604020104020204" pitchFamily="34" charset="0"/>
              </a:rPr>
              <a:t>Each launch site has a circle, label and, a popup to highlight the locations.</a:t>
            </a:r>
          </a:p>
          <a:p>
            <a:r>
              <a:rPr lang="en-US" dirty="0">
                <a:latin typeface="Abadi" panose="020B0604020104020204" pitchFamily="34" charset="0"/>
              </a:rPr>
              <a:t>Figures 2 and 3 zoom in to the specific locations:</a:t>
            </a:r>
          </a:p>
          <a:p>
            <a:pPr lvl="1"/>
            <a:r>
              <a:rPr lang="en-US" dirty="0">
                <a:latin typeface="Abadi" panose="020B0604020104020204" pitchFamily="34" charset="0"/>
              </a:rPr>
              <a:t>VAFB SLC-4E</a:t>
            </a:r>
          </a:p>
          <a:p>
            <a:pPr lvl="1"/>
            <a:r>
              <a:rPr lang="en-US" dirty="0">
                <a:latin typeface="Abadi" panose="020B0604020104020204" pitchFamily="34" charset="0"/>
              </a:rPr>
              <a:t>CCAFS LC-40</a:t>
            </a:r>
          </a:p>
          <a:p>
            <a:pPr lvl="1"/>
            <a:r>
              <a:rPr lang="en-US" dirty="0">
                <a:latin typeface="Abadi" panose="020B0604020104020204" pitchFamily="34" charset="0"/>
              </a:rPr>
              <a:t>KSC LC-39A</a:t>
            </a:r>
          </a:p>
          <a:p>
            <a:pPr lvl="1"/>
            <a:r>
              <a:rPr lang="en-US" dirty="0">
                <a:latin typeface="Abadi" panose="020B0604020104020204" pitchFamily="34" charset="0"/>
              </a:rPr>
              <a:t>CCAFS SLC-40</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Falcon9 – Launch Sites</a:t>
            </a:r>
          </a:p>
        </p:txBody>
      </p:sp>
      <p:pic>
        <p:nvPicPr>
          <p:cNvPr id="8" name="Picture 7">
            <a:extLst>
              <a:ext uri="{FF2B5EF4-FFF2-40B4-BE49-F238E27FC236}">
                <a16:creationId xmlns:a16="http://schemas.microsoft.com/office/drawing/2014/main" id="{FA0CCB88-323B-6580-6214-D170BA4CC1A7}"/>
              </a:ext>
            </a:extLst>
          </p:cNvPr>
          <p:cNvPicPr>
            <a:picLocks noChangeAspect="1"/>
          </p:cNvPicPr>
          <p:nvPr/>
        </p:nvPicPr>
        <p:blipFill>
          <a:blip r:embed="rId3"/>
          <a:stretch>
            <a:fillRect/>
          </a:stretch>
        </p:blipFill>
        <p:spPr>
          <a:xfrm>
            <a:off x="734028" y="1421859"/>
            <a:ext cx="6375432" cy="3043041"/>
          </a:xfrm>
          <a:prstGeom prst="rect">
            <a:avLst/>
          </a:prstGeom>
          <a:ln>
            <a:solidFill>
              <a:schemeClr val="accent1"/>
            </a:solidFill>
          </a:ln>
        </p:spPr>
      </p:pic>
      <p:pic>
        <p:nvPicPr>
          <p:cNvPr id="10" name="Picture 9">
            <a:extLst>
              <a:ext uri="{FF2B5EF4-FFF2-40B4-BE49-F238E27FC236}">
                <a16:creationId xmlns:a16="http://schemas.microsoft.com/office/drawing/2014/main" id="{F31AACB9-C1F7-BF27-7AAC-E9DB70AC5571}"/>
              </a:ext>
            </a:extLst>
          </p:cNvPr>
          <p:cNvPicPr>
            <a:picLocks noChangeAspect="1"/>
          </p:cNvPicPr>
          <p:nvPr/>
        </p:nvPicPr>
        <p:blipFill>
          <a:blip r:embed="rId4"/>
          <a:stretch>
            <a:fillRect/>
          </a:stretch>
        </p:blipFill>
        <p:spPr>
          <a:xfrm>
            <a:off x="7686544" y="1421859"/>
            <a:ext cx="3707960" cy="2212569"/>
          </a:xfrm>
          <a:prstGeom prst="rect">
            <a:avLst/>
          </a:prstGeom>
          <a:ln>
            <a:solidFill>
              <a:schemeClr val="accent1"/>
            </a:solidFill>
          </a:ln>
        </p:spPr>
      </p:pic>
      <p:pic>
        <p:nvPicPr>
          <p:cNvPr id="12" name="Picture 11">
            <a:extLst>
              <a:ext uri="{FF2B5EF4-FFF2-40B4-BE49-F238E27FC236}">
                <a16:creationId xmlns:a16="http://schemas.microsoft.com/office/drawing/2014/main" id="{A6E70255-F4A6-1CAF-DFC4-D02083A43A88}"/>
              </a:ext>
            </a:extLst>
          </p:cNvPr>
          <p:cNvPicPr>
            <a:picLocks noChangeAspect="1"/>
          </p:cNvPicPr>
          <p:nvPr/>
        </p:nvPicPr>
        <p:blipFill>
          <a:blip r:embed="rId5"/>
          <a:stretch>
            <a:fillRect/>
          </a:stretch>
        </p:blipFill>
        <p:spPr>
          <a:xfrm>
            <a:off x="7686545" y="3813004"/>
            <a:ext cx="3671978" cy="2212569"/>
          </a:xfrm>
          <a:prstGeom prst="rect">
            <a:avLst/>
          </a:prstGeom>
          <a:ln>
            <a:solidFill>
              <a:schemeClr val="accent1"/>
            </a:solidFill>
          </a:ln>
        </p:spPr>
      </p:pic>
      <p:cxnSp>
        <p:nvCxnSpPr>
          <p:cNvPr id="14" name="Straight Arrow Connector 13">
            <a:extLst>
              <a:ext uri="{FF2B5EF4-FFF2-40B4-BE49-F238E27FC236}">
                <a16:creationId xmlns:a16="http://schemas.microsoft.com/office/drawing/2014/main" id="{EFFF4969-C318-0E96-FFA6-0BB2488E3709}"/>
              </a:ext>
            </a:extLst>
          </p:cNvPr>
          <p:cNvCxnSpPr/>
          <p:nvPr/>
        </p:nvCxnSpPr>
        <p:spPr>
          <a:xfrm flipV="1">
            <a:off x="1530849" y="2373330"/>
            <a:ext cx="7520684" cy="698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3D6504D-C986-0A01-8613-2AA6F193095B}"/>
              </a:ext>
            </a:extLst>
          </p:cNvPr>
          <p:cNvCxnSpPr/>
          <p:nvPr/>
        </p:nvCxnSpPr>
        <p:spPr>
          <a:xfrm>
            <a:off x="6287784" y="3813004"/>
            <a:ext cx="3298005" cy="830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52E4FF5-11BC-9C72-9F0E-CC0A5A7A4BB6}"/>
              </a:ext>
            </a:extLst>
          </p:cNvPr>
          <p:cNvSpPr txBox="1"/>
          <p:nvPr/>
        </p:nvSpPr>
        <p:spPr>
          <a:xfrm>
            <a:off x="6730863" y="4439248"/>
            <a:ext cx="470000" cy="246221"/>
          </a:xfrm>
          <a:prstGeom prst="rect">
            <a:avLst/>
          </a:prstGeom>
          <a:noFill/>
        </p:spPr>
        <p:txBody>
          <a:bodyPr wrap="none" rtlCol="0">
            <a:spAutoFit/>
          </a:bodyPr>
          <a:lstStyle/>
          <a:p>
            <a:r>
              <a:rPr lang="en-GB" sz="1000" dirty="0">
                <a:latin typeface="Abadi" panose="020B0604020104020204" pitchFamily="34" charset="0"/>
              </a:rPr>
              <a:t>Fig 1</a:t>
            </a:r>
          </a:p>
        </p:txBody>
      </p:sp>
      <p:sp>
        <p:nvSpPr>
          <p:cNvPr id="18" name="TextBox 17">
            <a:extLst>
              <a:ext uri="{FF2B5EF4-FFF2-40B4-BE49-F238E27FC236}">
                <a16:creationId xmlns:a16="http://schemas.microsoft.com/office/drawing/2014/main" id="{CAFEA3E5-4D74-5D8E-7823-E7F46D1BE765}"/>
              </a:ext>
            </a:extLst>
          </p:cNvPr>
          <p:cNvSpPr txBox="1"/>
          <p:nvPr/>
        </p:nvSpPr>
        <p:spPr>
          <a:xfrm>
            <a:off x="7624137" y="5986313"/>
            <a:ext cx="470000" cy="246221"/>
          </a:xfrm>
          <a:prstGeom prst="rect">
            <a:avLst/>
          </a:prstGeom>
          <a:noFill/>
        </p:spPr>
        <p:txBody>
          <a:bodyPr wrap="none" rtlCol="0">
            <a:spAutoFit/>
          </a:bodyPr>
          <a:lstStyle/>
          <a:p>
            <a:r>
              <a:rPr lang="en-GB" sz="1000" dirty="0">
                <a:latin typeface="Abadi" panose="020B0604020104020204" pitchFamily="34" charset="0"/>
              </a:rPr>
              <a:t>Fig 3</a:t>
            </a:r>
          </a:p>
        </p:txBody>
      </p:sp>
      <p:sp>
        <p:nvSpPr>
          <p:cNvPr id="19" name="TextBox 18">
            <a:extLst>
              <a:ext uri="{FF2B5EF4-FFF2-40B4-BE49-F238E27FC236}">
                <a16:creationId xmlns:a16="http://schemas.microsoft.com/office/drawing/2014/main" id="{889FFA73-1DC3-7643-E288-19AF1ECDBC90}"/>
              </a:ext>
            </a:extLst>
          </p:cNvPr>
          <p:cNvSpPr txBox="1"/>
          <p:nvPr/>
        </p:nvSpPr>
        <p:spPr>
          <a:xfrm>
            <a:off x="7608175" y="3586720"/>
            <a:ext cx="470000" cy="246221"/>
          </a:xfrm>
          <a:prstGeom prst="rect">
            <a:avLst/>
          </a:prstGeom>
          <a:noFill/>
        </p:spPr>
        <p:txBody>
          <a:bodyPr wrap="none" rtlCol="0">
            <a:spAutoFit/>
          </a:bodyPr>
          <a:lstStyle/>
          <a:p>
            <a:r>
              <a:rPr lang="en-GB" sz="1000" dirty="0">
                <a:latin typeface="Abadi" panose="020B0604020104020204" pitchFamily="34" charset="0"/>
              </a:rPr>
              <a:t>Fig 2</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Falcon9 – Success/Failed Launches</a:t>
            </a:r>
          </a:p>
        </p:txBody>
      </p:sp>
      <p:pic>
        <p:nvPicPr>
          <p:cNvPr id="4" name="Picture 3">
            <a:extLst>
              <a:ext uri="{FF2B5EF4-FFF2-40B4-BE49-F238E27FC236}">
                <a16:creationId xmlns:a16="http://schemas.microsoft.com/office/drawing/2014/main" id="{92746C58-18D7-F75D-F538-C6C58342BD76}"/>
              </a:ext>
            </a:extLst>
          </p:cNvPr>
          <p:cNvPicPr>
            <a:picLocks noChangeAspect="1"/>
          </p:cNvPicPr>
          <p:nvPr/>
        </p:nvPicPr>
        <p:blipFill>
          <a:blip r:embed="rId3"/>
          <a:stretch>
            <a:fillRect/>
          </a:stretch>
        </p:blipFill>
        <p:spPr>
          <a:xfrm>
            <a:off x="725540" y="4299247"/>
            <a:ext cx="9067800" cy="2020103"/>
          </a:xfrm>
          <a:prstGeom prst="rect">
            <a:avLst/>
          </a:prstGeom>
          <a:ln>
            <a:solidFill>
              <a:schemeClr val="accent1"/>
            </a:solidFill>
          </a:ln>
        </p:spPr>
      </p:pic>
      <p:pic>
        <p:nvPicPr>
          <p:cNvPr id="7" name="Picture 6">
            <a:extLst>
              <a:ext uri="{FF2B5EF4-FFF2-40B4-BE49-F238E27FC236}">
                <a16:creationId xmlns:a16="http://schemas.microsoft.com/office/drawing/2014/main" id="{65348540-6F0C-8943-A42F-0238578FB4FB}"/>
              </a:ext>
            </a:extLst>
          </p:cNvPr>
          <p:cNvPicPr>
            <a:picLocks noChangeAspect="1"/>
          </p:cNvPicPr>
          <p:nvPr/>
        </p:nvPicPr>
        <p:blipFill>
          <a:blip r:embed="rId4"/>
          <a:stretch>
            <a:fillRect/>
          </a:stretch>
        </p:blipFill>
        <p:spPr>
          <a:xfrm>
            <a:off x="770011" y="1342465"/>
            <a:ext cx="4648200" cy="2809875"/>
          </a:xfrm>
          <a:prstGeom prst="rect">
            <a:avLst/>
          </a:prstGeom>
          <a:ln>
            <a:solidFill>
              <a:schemeClr val="accent1"/>
            </a:solidFill>
          </a:ln>
        </p:spPr>
      </p:pic>
      <p:sp>
        <p:nvSpPr>
          <p:cNvPr id="9" name="TextBox 8">
            <a:extLst>
              <a:ext uri="{FF2B5EF4-FFF2-40B4-BE49-F238E27FC236}">
                <a16:creationId xmlns:a16="http://schemas.microsoft.com/office/drawing/2014/main" id="{7C7C9C97-ABAA-0179-9CE1-2ABD88D07939}"/>
              </a:ext>
            </a:extLst>
          </p:cNvPr>
          <p:cNvSpPr txBox="1"/>
          <p:nvPr/>
        </p:nvSpPr>
        <p:spPr>
          <a:xfrm>
            <a:off x="5651291" y="1316241"/>
            <a:ext cx="5634319" cy="2862322"/>
          </a:xfrm>
          <a:prstGeom prst="rect">
            <a:avLst/>
          </a:prstGeom>
          <a:noFill/>
        </p:spPr>
        <p:txBody>
          <a:bodyPr wrap="square" rtlCol="0">
            <a:spAutoFit/>
          </a:bodyPr>
          <a:lstStyle/>
          <a:p>
            <a:r>
              <a:rPr lang="en-GB" dirty="0">
                <a:latin typeface="Abadi" panose="020B0604020104020204" pitchFamily="34" charset="0"/>
              </a:rPr>
              <a:t>Figure 1 shows the global map with the launch sites highlighted. The numbers on the map show the number of successful/failed launches.</a:t>
            </a:r>
          </a:p>
          <a:p>
            <a:endParaRPr lang="en-GB" dirty="0">
              <a:latin typeface="Abadi" panose="020B0604020104020204" pitchFamily="34" charset="0"/>
            </a:endParaRPr>
          </a:p>
          <a:p>
            <a:r>
              <a:rPr lang="en-GB" dirty="0">
                <a:latin typeface="Abadi" panose="020B0604020104020204" pitchFamily="34" charset="0"/>
              </a:rPr>
              <a:t>Figures 2.3.4 and 5 are zoomed in snippets of the figure 1 and they show the success/fail markers with green as success and red as failed.</a:t>
            </a:r>
          </a:p>
          <a:p>
            <a:endParaRPr lang="en-GB" dirty="0">
              <a:latin typeface="Abadi" panose="020B0604020104020204" pitchFamily="34" charset="0"/>
            </a:endParaRPr>
          </a:p>
          <a:p>
            <a:r>
              <a:rPr lang="en-GB" dirty="0">
                <a:latin typeface="Abadi" panose="020B0604020104020204" pitchFamily="34" charset="0"/>
              </a:rPr>
              <a:t>The map suggests that the launch site, KSC LC 39-A has the most successful launches.</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Falcon9 – Proximity Maps</a:t>
            </a:r>
          </a:p>
        </p:txBody>
      </p:sp>
      <p:pic>
        <p:nvPicPr>
          <p:cNvPr id="4" name="Picture 3">
            <a:extLst>
              <a:ext uri="{FF2B5EF4-FFF2-40B4-BE49-F238E27FC236}">
                <a16:creationId xmlns:a16="http://schemas.microsoft.com/office/drawing/2014/main" id="{398379A8-0DCD-0A34-412A-10ED5C37E849}"/>
              </a:ext>
            </a:extLst>
          </p:cNvPr>
          <p:cNvPicPr>
            <a:picLocks noChangeAspect="1"/>
          </p:cNvPicPr>
          <p:nvPr/>
        </p:nvPicPr>
        <p:blipFill>
          <a:blip r:embed="rId3"/>
          <a:stretch>
            <a:fillRect/>
          </a:stretch>
        </p:blipFill>
        <p:spPr>
          <a:xfrm>
            <a:off x="770011" y="1519160"/>
            <a:ext cx="4638675" cy="2800350"/>
          </a:xfrm>
          <a:prstGeom prst="rect">
            <a:avLst/>
          </a:prstGeom>
          <a:ln>
            <a:solidFill>
              <a:schemeClr val="accent1"/>
            </a:solidFill>
          </a:ln>
        </p:spPr>
      </p:pic>
      <p:pic>
        <p:nvPicPr>
          <p:cNvPr id="7" name="Picture 6">
            <a:extLst>
              <a:ext uri="{FF2B5EF4-FFF2-40B4-BE49-F238E27FC236}">
                <a16:creationId xmlns:a16="http://schemas.microsoft.com/office/drawing/2014/main" id="{43B3BF86-3300-F564-6066-99D3BFEE16A3}"/>
              </a:ext>
            </a:extLst>
          </p:cNvPr>
          <p:cNvPicPr>
            <a:picLocks noChangeAspect="1"/>
          </p:cNvPicPr>
          <p:nvPr/>
        </p:nvPicPr>
        <p:blipFill>
          <a:blip r:embed="rId4"/>
          <a:stretch>
            <a:fillRect/>
          </a:stretch>
        </p:blipFill>
        <p:spPr>
          <a:xfrm>
            <a:off x="6783316" y="1528685"/>
            <a:ext cx="4591050" cy="2790825"/>
          </a:xfrm>
          <a:prstGeom prst="rect">
            <a:avLst/>
          </a:prstGeom>
          <a:ln>
            <a:solidFill>
              <a:schemeClr val="accent1"/>
            </a:solidFill>
          </a:ln>
        </p:spPr>
      </p:pic>
      <p:cxnSp>
        <p:nvCxnSpPr>
          <p:cNvPr id="10" name="Straight Arrow Connector 9">
            <a:extLst>
              <a:ext uri="{FF2B5EF4-FFF2-40B4-BE49-F238E27FC236}">
                <a16:creationId xmlns:a16="http://schemas.microsoft.com/office/drawing/2014/main" id="{2AC094E5-9FD0-BF02-5426-B56F74E33B32}"/>
              </a:ext>
            </a:extLst>
          </p:cNvPr>
          <p:cNvCxnSpPr>
            <a:cxnSpLocks/>
          </p:cNvCxnSpPr>
          <p:nvPr/>
        </p:nvCxnSpPr>
        <p:spPr>
          <a:xfrm flipV="1">
            <a:off x="2167847" y="3000054"/>
            <a:ext cx="6832315" cy="54065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620C6374-CE4F-4991-677E-C8453D91C3F4}"/>
              </a:ext>
            </a:extLst>
          </p:cNvPr>
          <p:cNvSpPr txBox="1"/>
          <p:nvPr/>
        </p:nvSpPr>
        <p:spPr>
          <a:xfrm>
            <a:off x="734028" y="4859490"/>
            <a:ext cx="10723944" cy="1600438"/>
          </a:xfrm>
          <a:prstGeom prst="rect">
            <a:avLst/>
          </a:prstGeom>
          <a:noFill/>
        </p:spPr>
        <p:txBody>
          <a:bodyPr wrap="square">
            <a:spAutoFit/>
          </a:bodyPr>
          <a:lstStyle/>
          <a:p>
            <a:pPr marL="285750" indent="-285750">
              <a:buFont typeface="Arial" panose="020B0604020202020204" pitchFamily="34" charset="0"/>
              <a:buChar char="•"/>
            </a:pPr>
            <a:r>
              <a:rPr lang="en-GB" sz="1400" dirty="0">
                <a:latin typeface="Abadi" panose="020B0604020104020204" pitchFamily="34" charset="0"/>
              </a:rPr>
              <a:t>Figure 1 displays all the proximity sites marked on the map for Launch Site VAFB SLC-4E. City Lompoc is located further away from Launch Site compared to other proximities such as coastline, railroad, highway, etc. The map also displays a marker with city distance from the Launch Site (14.09 km) </a:t>
            </a:r>
          </a:p>
          <a:p>
            <a:pPr marL="285750" indent="-285750">
              <a:buFont typeface="Arial" panose="020B0604020202020204" pitchFamily="34" charset="0"/>
              <a:buChar char="•"/>
            </a:pPr>
            <a:r>
              <a:rPr lang="en-GB" sz="1400" dirty="0">
                <a:latin typeface="Abadi" panose="020B0604020104020204" pitchFamily="34" charset="0"/>
              </a:rPr>
              <a:t>Figure 2 provides a zoom in view into other proximities such as coastline, railroad, and highway with respective distances from the Launch Site </a:t>
            </a:r>
          </a:p>
          <a:p>
            <a:pPr marL="285750" indent="-285750">
              <a:buFont typeface="Arial" panose="020B0604020202020204" pitchFamily="34" charset="0"/>
              <a:buChar char="•"/>
            </a:pPr>
            <a:r>
              <a:rPr lang="en-GB" sz="1400" dirty="0">
                <a:latin typeface="Abadi" panose="020B0604020104020204" pitchFamily="34" charset="0"/>
              </a:rPr>
              <a:t>In general, cities are located away from the Launch Sites to minimize impacts of any accidental impacts to the public and infrastructure. Launch Sites are strategically located near the coastline, railroad, and highways to provide easy access to resources</a:t>
            </a:r>
          </a:p>
        </p:txBody>
      </p:sp>
      <p:sp>
        <p:nvSpPr>
          <p:cNvPr id="18" name="TextBox 17">
            <a:extLst>
              <a:ext uri="{FF2B5EF4-FFF2-40B4-BE49-F238E27FC236}">
                <a16:creationId xmlns:a16="http://schemas.microsoft.com/office/drawing/2014/main" id="{BC78B4A8-9727-B03D-EBF9-F3B2319C64E1}"/>
              </a:ext>
            </a:extLst>
          </p:cNvPr>
          <p:cNvSpPr txBox="1"/>
          <p:nvPr/>
        </p:nvSpPr>
        <p:spPr>
          <a:xfrm>
            <a:off x="4980363" y="4294956"/>
            <a:ext cx="470000" cy="246221"/>
          </a:xfrm>
          <a:prstGeom prst="rect">
            <a:avLst/>
          </a:prstGeom>
          <a:noFill/>
        </p:spPr>
        <p:txBody>
          <a:bodyPr wrap="none" rtlCol="0">
            <a:spAutoFit/>
          </a:bodyPr>
          <a:lstStyle/>
          <a:p>
            <a:r>
              <a:rPr lang="en-GB" sz="1000" dirty="0">
                <a:latin typeface="Abadi" panose="020B0604020104020204" pitchFamily="34" charset="0"/>
              </a:rPr>
              <a:t>Fig 1</a:t>
            </a:r>
          </a:p>
        </p:txBody>
      </p:sp>
      <p:sp>
        <p:nvSpPr>
          <p:cNvPr id="19" name="TextBox 18">
            <a:extLst>
              <a:ext uri="{FF2B5EF4-FFF2-40B4-BE49-F238E27FC236}">
                <a16:creationId xmlns:a16="http://schemas.microsoft.com/office/drawing/2014/main" id="{7EB23E20-C841-0814-D252-8B6F81CDC97B}"/>
              </a:ext>
            </a:extLst>
          </p:cNvPr>
          <p:cNvSpPr txBox="1"/>
          <p:nvPr/>
        </p:nvSpPr>
        <p:spPr>
          <a:xfrm>
            <a:off x="10946044" y="4303697"/>
            <a:ext cx="470000" cy="246221"/>
          </a:xfrm>
          <a:prstGeom prst="rect">
            <a:avLst/>
          </a:prstGeom>
          <a:noFill/>
        </p:spPr>
        <p:txBody>
          <a:bodyPr wrap="none" rtlCol="0">
            <a:spAutoFit/>
          </a:bodyPr>
          <a:lstStyle/>
          <a:p>
            <a:r>
              <a:rPr lang="en-GB" sz="1000" dirty="0">
                <a:latin typeface="Abadi" panose="020B0604020104020204" pitchFamily="34" charset="0"/>
              </a:rPr>
              <a:t>Fig 2</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111202" cy="369332"/>
          </a:xfrm>
          <a:prstGeom prst="rect">
            <a:avLst/>
          </a:prstGeom>
          <a:solidFill>
            <a:srgbClr val="0948CB"/>
          </a:solidFill>
        </p:spPr>
        <p:txBody>
          <a:bodyPr wrap="none" rtlCol="0">
            <a:spAutoFit/>
          </a:bodyPr>
          <a:lstStyle/>
          <a:p>
            <a:r>
              <a:rPr lang="en-US" dirty="0">
                <a:solidFill>
                  <a:schemeClr val="bg1"/>
                </a:solidFill>
                <a:latin typeface="Abadi" panose="020B0604020104020204" pitchFamily="34" charset="0"/>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latin typeface="Abadi" panose="020B0604020104020204" pitchFamily="34" charset="0"/>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293541"/>
            <a:ext cx="10530114" cy="4732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GB" sz="2000" dirty="0">
                <a:solidFill>
                  <a:schemeClr val="tx1"/>
                </a:solidFill>
                <a:latin typeface="Abadi" panose="020B0604020104020204" pitchFamily="34" charset="0"/>
              </a:rPr>
              <a:t>Project background and context</a:t>
            </a:r>
          </a:p>
          <a:p>
            <a:pPr lvl="1">
              <a:spcBef>
                <a:spcPts val="1400"/>
              </a:spcBef>
            </a:pPr>
            <a:r>
              <a:rPr lang="en-GB" sz="1600" dirty="0">
                <a:solidFill>
                  <a:schemeClr val="tx1"/>
                </a:solidFill>
                <a:latin typeface="Abadi" panose="020B0604020104020204" pitchFamily="34" charset="0"/>
              </a:rPr>
              <a:t>With the recent successes in private space travel, space industry is becoming more and more mainstream and accessible to general population. Cost of launch continues to remain a key barrier for new competitors to enter the space race </a:t>
            </a:r>
          </a:p>
          <a:p>
            <a:pPr lvl="1">
              <a:spcBef>
                <a:spcPts val="1400"/>
              </a:spcBef>
            </a:pPr>
            <a:r>
              <a:rPr lang="en-GB" sz="1600" dirty="0">
                <a:solidFill>
                  <a:schemeClr val="tx1"/>
                </a:solidFill>
                <a:latin typeface="Abadi" panose="020B0604020104020204" pitchFamily="34" charset="0"/>
              </a:rPr>
              <a:t>SpaceX with its first stage reuse capabilities offers a key advantage against its competitors. Each SpaceX launch costs around 62 million dollar and SpaceX can reuse stage 1 for future launches. This provides SpaceX a unique advantage where other competitors are spending around 165 mission plus for each launch </a:t>
            </a:r>
          </a:p>
          <a:p>
            <a:pPr marL="457200" lvl="1" indent="0">
              <a:spcBef>
                <a:spcPts val="1400"/>
              </a:spcBef>
              <a:buNone/>
            </a:pPr>
            <a:endParaRPr lang="en-GB" sz="1600" dirty="0">
              <a:solidFill>
                <a:schemeClr val="tx1"/>
              </a:solidFill>
              <a:latin typeface="Abadi" panose="020B0604020104020204" pitchFamily="34" charset="0"/>
            </a:endParaRPr>
          </a:p>
          <a:p>
            <a:pPr>
              <a:spcBef>
                <a:spcPts val="1400"/>
              </a:spcBef>
            </a:pPr>
            <a:r>
              <a:rPr lang="en-GB" sz="2000" dirty="0">
                <a:solidFill>
                  <a:schemeClr val="tx1"/>
                </a:solidFill>
                <a:latin typeface="Abadi" panose="020B0604020104020204" pitchFamily="34" charset="0"/>
              </a:rPr>
              <a:t> Problems you want to find answers </a:t>
            </a:r>
          </a:p>
          <a:p>
            <a:pPr lvl="1">
              <a:spcBef>
                <a:spcPts val="1400"/>
              </a:spcBef>
            </a:pPr>
            <a:r>
              <a:rPr lang="en-GB" sz="1600" dirty="0">
                <a:solidFill>
                  <a:schemeClr val="tx1"/>
                </a:solidFill>
                <a:latin typeface="Abadi" panose="020B0604020104020204" pitchFamily="34" charset="0"/>
              </a:rPr>
              <a:t>Determine if the first stage of SpaceX Falcon 9 will land successfully </a:t>
            </a:r>
          </a:p>
          <a:p>
            <a:pPr lvl="1">
              <a:spcBef>
                <a:spcPts val="1400"/>
              </a:spcBef>
            </a:pPr>
            <a:r>
              <a:rPr lang="en-GB" sz="1600" dirty="0">
                <a:solidFill>
                  <a:schemeClr val="tx1"/>
                </a:solidFill>
                <a:latin typeface="Abadi" panose="020B0604020104020204" pitchFamily="34" charset="0"/>
              </a:rPr>
              <a:t> Impact of different parameters/variables on the landing outcomes (e.g., launch site, payload mass, booster version, etc.) • Correlations between launch sites and success rates</a:t>
            </a:r>
            <a:endParaRPr lang="en-US"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17133" y="2880908"/>
            <a:ext cx="2770597" cy="549049"/>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latin typeface="Abadi"/>
              </a:rPr>
              <a:t>KSC LC-39A has the highest launch success percentage.</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Counts</a:t>
            </a:r>
          </a:p>
        </p:txBody>
      </p:sp>
      <p:pic>
        <p:nvPicPr>
          <p:cNvPr id="4" name="Picture 3">
            <a:extLst>
              <a:ext uri="{FF2B5EF4-FFF2-40B4-BE49-F238E27FC236}">
                <a16:creationId xmlns:a16="http://schemas.microsoft.com/office/drawing/2014/main" id="{841ED626-172A-0408-C128-0D88E9296D3F}"/>
              </a:ext>
            </a:extLst>
          </p:cNvPr>
          <p:cNvPicPr>
            <a:picLocks noChangeAspect="1"/>
          </p:cNvPicPr>
          <p:nvPr/>
        </p:nvPicPr>
        <p:blipFill>
          <a:blip r:embed="rId3"/>
          <a:stretch>
            <a:fillRect/>
          </a:stretch>
        </p:blipFill>
        <p:spPr>
          <a:xfrm>
            <a:off x="3433005" y="1952625"/>
            <a:ext cx="5189611" cy="2952750"/>
          </a:xfrm>
          <a:prstGeom prst="rect">
            <a:avLst/>
          </a:prstGeom>
          <a:ln>
            <a:solidFill>
              <a:schemeClr val="accent1"/>
            </a:solidFill>
          </a:ln>
        </p:spPr>
      </p:pic>
      <p:sp>
        <p:nvSpPr>
          <p:cNvPr id="6" name="Content Placeholder 4">
            <a:extLst>
              <a:ext uri="{FF2B5EF4-FFF2-40B4-BE49-F238E27FC236}">
                <a16:creationId xmlns:a16="http://schemas.microsoft.com/office/drawing/2014/main" id="{C3C5DDCC-0CAA-B07E-BDE7-FEBE4D5372C2}"/>
              </a:ext>
            </a:extLst>
          </p:cNvPr>
          <p:cNvSpPr txBox="1">
            <a:spLocks/>
          </p:cNvSpPr>
          <p:nvPr/>
        </p:nvSpPr>
        <p:spPr>
          <a:xfrm>
            <a:off x="4642511" y="5475768"/>
            <a:ext cx="2770597" cy="549049"/>
          </a:xfrm>
          <a:prstGeom prst="rect">
            <a:avLst/>
          </a:prstGeom>
        </p:spPr>
        <p:txBody>
          <a:bodyPr lIns="91440" tIns="45720" rIns="91440" bIns="4572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a:rPr>
              <a:t>CCAFS SLC-40 has the lowest launch success percentage</a:t>
            </a:r>
          </a:p>
        </p:txBody>
      </p:sp>
      <p:sp>
        <p:nvSpPr>
          <p:cNvPr id="7" name="Content Placeholder 4">
            <a:extLst>
              <a:ext uri="{FF2B5EF4-FFF2-40B4-BE49-F238E27FC236}">
                <a16:creationId xmlns:a16="http://schemas.microsoft.com/office/drawing/2014/main" id="{0001A596-F611-0BD5-B947-ECD3E2DDECFD}"/>
              </a:ext>
            </a:extLst>
          </p:cNvPr>
          <p:cNvSpPr txBox="1">
            <a:spLocks/>
          </p:cNvSpPr>
          <p:nvPr/>
        </p:nvSpPr>
        <p:spPr>
          <a:xfrm>
            <a:off x="8767891" y="2605426"/>
            <a:ext cx="2770597"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400" dirty="0">
                <a:solidFill>
                  <a:schemeClr val="accent3">
                    <a:lumMod val="25000"/>
                  </a:schemeClr>
                </a:solidFill>
                <a:latin typeface="Abadi"/>
              </a:rPr>
              <a:t>The combined success rate of CCAFS SLC-40 and VAFB SLC-4E is still not as high as the success rate of KSC LC-39A</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3057193"/>
            <a:ext cx="2204382" cy="1231568"/>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1600" dirty="0">
                <a:solidFill>
                  <a:schemeClr val="accent3">
                    <a:lumMod val="25000"/>
                  </a:schemeClr>
                </a:solidFill>
                <a:latin typeface="Abadi"/>
              </a:rPr>
              <a:t>As seen in the previous slide, KSC LC-39A has the highest launch success rate and count.</a:t>
            </a: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endParaRPr lang="en-US" sz="2000" dirty="0">
              <a:latin typeface="Abadi" panose="020B0604020104020204" pitchFamily="34" charset="0"/>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sz="3700" dirty="0">
                <a:solidFill>
                  <a:srgbClr val="0B49CB"/>
                </a:solidFill>
                <a:latin typeface="Abadi"/>
              </a:rPr>
              <a:t>Launch Site with Highest Launch Success Ratio</a:t>
            </a:r>
            <a:endParaRPr lang="en-US" sz="3700" dirty="0">
              <a:solidFill>
                <a:srgbClr val="0B49CB"/>
              </a:solidFill>
              <a:latin typeface="Abadi"/>
            </a:endParaRPr>
          </a:p>
        </p:txBody>
      </p:sp>
      <p:pic>
        <p:nvPicPr>
          <p:cNvPr id="4" name="Picture 3">
            <a:extLst>
              <a:ext uri="{FF2B5EF4-FFF2-40B4-BE49-F238E27FC236}">
                <a16:creationId xmlns:a16="http://schemas.microsoft.com/office/drawing/2014/main" id="{DA484F75-AC6B-FC1D-0921-717FFFCD96F2}"/>
              </a:ext>
            </a:extLst>
          </p:cNvPr>
          <p:cNvPicPr>
            <a:picLocks noChangeAspect="1"/>
          </p:cNvPicPr>
          <p:nvPr/>
        </p:nvPicPr>
        <p:blipFill>
          <a:blip r:embed="rId3"/>
          <a:stretch>
            <a:fillRect/>
          </a:stretch>
        </p:blipFill>
        <p:spPr>
          <a:xfrm>
            <a:off x="3469614" y="1918658"/>
            <a:ext cx="4886325" cy="3200400"/>
          </a:xfrm>
          <a:prstGeom prst="rect">
            <a:avLst/>
          </a:prstGeom>
          <a:ln>
            <a:solidFill>
              <a:schemeClr val="accent1"/>
            </a:solidFill>
          </a:ln>
        </p:spPr>
      </p:pic>
      <p:sp>
        <p:nvSpPr>
          <p:cNvPr id="7" name="TextBox 6">
            <a:extLst>
              <a:ext uri="{FF2B5EF4-FFF2-40B4-BE49-F238E27FC236}">
                <a16:creationId xmlns:a16="http://schemas.microsoft.com/office/drawing/2014/main" id="{17B8FE43-2233-060B-98B8-C293BF60F2B8}"/>
              </a:ext>
            </a:extLst>
          </p:cNvPr>
          <p:cNvSpPr txBox="1"/>
          <p:nvPr/>
        </p:nvSpPr>
        <p:spPr>
          <a:xfrm>
            <a:off x="4447424" y="5687019"/>
            <a:ext cx="2930704" cy="338554"/>
          </a:xfrm>
          <a:prstGeom prst="rect">
            <a:avLst/>
          </a:prstGeom>
          <a:noFill/>
        </p:spPr>
        <p:txBody>
          <a:bodyPr wrap="square">
            <a:spAutoFit/>
          </a:bodyPr>
          <a:lstStyle/>
          <a:p>
            <a:pPr>
              <a:lnSpc>
                <a:spcPct val="100000"/>
              </a:lnSpc>
              <a:spcBef>
                <a:spcPts val="1400"/>
              </a:spcBef>
            </a:pPr>
            <a:r>
              <a:rPr lang="en-US" sz="1600" dirty="0">
                <a:solidFill>
                  <a:schemeClr val="accent3">
                    <a:lumMod val="25000"/>
                  </a:schemeClr>
                </a:solidFill>
                <a:latin typeface="Abadi"/>
              </a:rPr>
              <a:t>Launch Success rate is 76.9%</a:t>
            </a:r>
          </a:p>
        </p:txBody>
      </p:sp>
      <p:sp>
        <p:nvSpPr>
          <p:cNvPr id="10" name="TextBox 9">
            <a:extLst>
              <a:ext uri="{FF2B5EF4-FFF2-40B4-BE49-F238E27FC236}">
                <a16:creationId xmlns:a16="http://schemas.microsoft.com/office/drawing/2014/main" id="{C95A9857-6AD5-D179-03EF-46A927AF0441}"/>
              </a:ext>
            </a:extLst>
          </p:cNvPr>
          <p:cNvSpPr txBox="1"/>
          <p:nvPr/>
        </p:nvSpPr>
        <p:spPr>
          <a:xfrm>
            <a:off x="8714772" y="3226470"/>
            <a:ext cx="3039813" cy="584775"/>
          </a:xfrm>
          <a:prstGeom prst="rect">
            <a:avLst/>
          </a:prstGeom>
          <a:noFill/>
        </p:spPr>
        <p:txBody>
          <a:bodyPr wrap="square">
            <a:spAutoFit/>
          </a:bodyPr>
          <a:lstStyle/>
          <a:p>
            <a:pPr>
              <a:lnSpc>
                <a:spcPct val="100000"/>
              </a:lnSpc>
              <a:spcBef>
                <a:spcPts val="1400"/>
              </a:spcBef>
            </a:pPr>
            <a:r>
              <a:rPr lang="en-US" sz="1600" dirty="0">
                <a:solidFill>
                  <a:schemeClr val="accent3">
                    <a:lumMod val="25000"/>
                  </a:schemeClr>
                </a:solidFill>
                <a:latin typeface="Abadi"/>
              </a:rPr>
              <a:t>KSC LC-39A has a launch failure rate of 23.1%</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98340"/>
            <a:ext cx="10687961" cy="1436300"/>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ranges from 2000-5500 seem to offer best chances of a successful launch.</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booster version category ‘FT’ has the most successful launches.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‘B4’ is the only booster with a successful launch when the payload is more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4" name="Picture 3">
            <a:extLst>
              <a:ext uri="{FF2B5EF4-FFF2-40B4-BE49-F238E27FC236}">
                <a16:creationId xmlns:a16="http://schemas.microsoft.com/office/drawing/2014/main" id="{2DCA5CBD-2BE7-831C-6314-0A89A0FA1ECE}"/>
              </a:ext>
            </a:extLst>
          </p:cNvPr>
          <p:cNvPicPr>
            <a:picLocks noChangeAspect="1"/>
          </p:cNvPicPr>
          <p:nvPr/>
        </p:nvPicPr>
        <p:blipFill rotWithShape="1">
          <a:blip r:embed="rId3"/>
          <a:srcRect l="546" t="1552" r="593" b="1552"/>
          <a:stretch/>
        </p:blipFill>
        <p:spPr>
          <a:xfrm>
            <a:off x="796924" y="3004466"/>
            <a:ext cx="4879975" cy="2973481"/>
          </a:xfrm>
          <a:prstGeom prst="rect">
            <a:avLst/>
          </a:prstGeom>
          <a:ln>
            <a:solidFill>
              <a:schemeClr val="accent1"/>
            </a:solidFill>
          </a:ln>
        </p:spPr>
      </p:pic>
      <p:pic>
        <p:nvPicPr>
          <p:cNvPr id="7" name="Picture 6">
            <a:extLst>
              <a:ext uri="{FF2B5EF4-FFF2-40B4-BE49-F238E27FC236}">
                <a16:creationId xmlns:a16="http://schemas.microsoft.com/office/drawing/2014/main" id="{F0F7FC2B-9BFA-BFA3-DEE8-E4A54B12D54F}"/>
              </a:ext>
            </a:extLst>
          </p:cNvPr>
          <p:cNvPicPr>
            <a:picLocks noChangeAspect="1"/>
          </p:cNvPicPr>
          <p:nvPr/>
        </p:nvPicPr>
        <p:blipFill>
          <a:blip r:embed="rId4"/>
          <a:stretch>
            <a:fillRect/>
          </a:stretch>
        </p:blipFill>
        <p:spPr>
          <a:xfrm>
            <a:off x="6349429" y="3004466"/>
            <a:ext cx="4936182" cy="2973481"/>
          </a:xfrm>
          <a:prstGeom prst="rect">
            <a:avLst/>
          </a:prstGeom>
          <a:ln>
            <a:solidFill>
              <a:schemeClr val="accent1"/>
            </a:solidFill>
          </a:ln>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111202" cy="369332"/>
          </a:xfrm>
          <a:prstGeom prst="rect">
            <a:avLst/>
          </a:prstGeom>
          <a:solidFill>
            <a:srgbClr val="0948CB"/>
          </a:solidFill>
        </p:spPr>
        <p:txBody>
          <a:bodyPr wrap="none" rtlCol="0">
            <a:spAutoFit/>
          </a:bodyPr>
          <a:lstStyle/>
          <a:p>
            <a:r>
              <a:rPr lang="en-US" dirty="0">
                <a:solidFill>
                  <a:schemeClr val="bg1"/>
                </a:solidFill>
                <a:latin typeface="Abadi" panose="020B0604020104020204" pitchFamily="34" charset="0"/>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65839" y="1523206"/>
            <a:ext cx="10583789" cy="227192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algorithm that offers the highest classification score is the Decision Tree with a value of .876786.</a:t>
            </a:r>
          </a:p>
          <a:p>
            <a:pPr>
              <a:lnSpc>
                <a:spcPct val="100000"/>
              </a:lnSpc>
              <a:spcBef>
                <a:spcPts val="1400"/>
              </a:spcBef>
            </a:pPr>
            <a:r>
              <a:rPr lang="en-US" sz="2200" dirty="0">
                <a:solidFill>
                  <a:schemeClr val="accent3">
                    <a:lumMod val="25000"/>
                  </a:schemeClr>
                </a:solidFill>
                <a:latin typeface="Abadi"/>
              </a:rPr>
              <a:t>The Test Data Accuracy Score is the same for all algorithms.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latin typeface="Abadi" panose="020B0604020104020204" pitchFamily="34" charset="0"/>
            </a:endParaRPr>
          </a:p>
        </p:txBody>
      </p:sp>
      <p:graphicFrame>
        <p:nvGraphicFramePr>
          <p:cNvPr id="2" name="Table 1">
            <a:extLst>
              <a:ext uri="{FF2B5EF4-FFF2-40B4-BE49-F238E27FC236}">
                <a16:creationId xmlns:a16="http://schemas.microsoft.com/office/drawing/2014/main" id="{2B9C95E7-8F1C-25C9-BE63-48FBF1ADF491}"/>
              </a:ext>
            </a:extLst>
          </p:cNvPr>
          <p:cNvGraphicFramePr>
            <a:graphicFrameLocks noGrp="1"/>
          </p:cNvGraphicFramePr>
          <p:nvPr>
            <p:extLst>
              <p:ext uri="{D42A27DB-BD31-4B8C-83A1-F6EECF244321}">
                <p14:modId xmlns:p14="http://schemas.microsoft.com/office/powerpoint/2010/main" val="44326283"/>
              </p:ext>
            </p:extLst>
          </p:nvPr>
        </p:nvGraphicFramePr>
        <p:xfrm>
          <a:off x="699933" y="3282373"/>
          <a:ext cx="10515600" cy="1828800"/>
        </p:xfrm>
        <a:graphic>
          <a:graphicData uri="http://schemas.openxmlformats.org/drawingml/2006/table">
            <a:tbl>
              <a:tblPr>
                <a:tableStyleId>{2D5ABB26-0587-4C30-8999-92F81FD0307C}</a:tableStyleId>
              </a:tblPr>
              <a:tblGrid>
                <a:gridCol w="2734886">
                  <a:extLst>
                    <a:ext uri="{9D8B030D-6E8A-4147-A177-3AD203B41FA5}">
                      <a16:colId xmlns:a16="http://schemas.microsoft.com/office/drawing/2014/main" val="2409055487"/>
                    </a:ext>
                  </a:extLst>
                </a:gridCol>
                <a:gridCol w="2522914">
                  <a:extLst>
                    <a:ext uri="{9D8B030D-6E8A-4147-A177-3AD203B41FA5}">
                      <a16:colId xmlns:a16="http://schemas.microsoft.com/office/drawing/2014/main" val="837177125"/>
                    </a:ext>
                  </a:extLst>
                </a:gridCol>
                <a:gridCol w="2628900">
                  <a:extLst>
                    <a:ext uri="{9D8B030D-6E8A-4147-A177-3AD203B41FA5}">
                      <a16:colId xmlns:a16="http://schemas.microsoft.com/office/drawing/2014/main" val="1485150027"/>
                    </a:ext>
                  </a:extLst>
                </a:gridCol>
                <a:gridCol w="2628900">
                  <a:extLst>
                    <a:ext uri="{9D8B030D-6E8A-4147-A177-3AD203B41FA5}">
                      <a16:colId xmlns:a16="http://schemas.microsoft.com/office/drawing/2014/main" val="2614644439"/>
                    </a:ext>
                  </a:extLst>
                </a:gridCol>
              </a:tblGrid>
              <a:tr h="0">
                <a:tc>
                  <a:txBody>
                    <a:bodyPr/>
                    <a:lstStyle/>
                    <a:p>
                      <a:pPr algn="r" fontAlgn="ctr"/>
                      <a:endParaRPr lang="en-GB" b="1" dirty="0">
                        <a:effectLst/>
                        <a:latin typeface="Abadi" panose="020B06040201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b="1" dirty="0">
                          <a:effectLst/>
                          <a:latin typeface="Abadi" panose="020B0604020104020204" pitchFamily="34" charset="0"/>
                        </a:rPr>
                        <a:t>Algo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b="1" dirty="0">
                          <a:effectLst/>
                          <a:latin typeface="Abadi" panose="020B0604020104020204" pitchFamily="34" charset="0"/>
                        </a:rPr>
                        <a:t>Accuracy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b="1" dirty="0">
                          <a:effectLst/>
                          <a:latin typeface="Abadi" panose="020B0604020104020204" pitchFamily="34" charset="0"/>
                        </a:rPr>
                        <a:t>Test Data Accuracy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2421820"/>
                  </a:ext>
                </a:extLst>
              </a:tr>
              <a:tr h="0">
                <a:tc>
                  <a:txBody>
                    <a:bodyPr/>
                    <a:lstStyle/>
                    <a:p>
                      <a:pPr algn="r" fontAlgn="ctr"/>
                      <a:r>
                        <a:rPr lang="en-GB" b="1" dirty="0">
                          <a:effectLst/>
                          <a:latin typeface="Abadi" panose="020B0604020104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dirty="0">
                          <a:effectLst/>
                          <a:latin typeface="Abadi" panose="020B0604020104020204" pitchFamily="34" charset="0"/>
                        </a:rPr>
                        <a:t>Decision Tree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dirty="0">
                          <a:effectLst/>
                          <a:latin typeface="Abadi" panose="020B0604020104020204" pitchFamily="34" charset="0"/>
                        </a:rPr>
                        <a:t>0.876786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dirty="0">
                          <a:effectLst/>
                          <a:latin typeface="Abadi" panose="020B0604020104020204" pitchFamily="34" charset="0"/>
                        </a:rPr>
                        <a:t>0.833333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6353775"/>
                  </a:ext>
                </a:extLst>
              </a:tr>
              <a:tr h="0">
                <a:tc>
                  <a:txBody>
                    <a:bodyPr/>
                    <a:lstStyle/>
                    <a:p>
                      <a:pPr algn="r" fontAlgn="ctr"/>
                      <a:r>
                        <a:rPr lang="en-GB" b="1" dirty="0">
                          <a:effectLst/>
                          <a:latin typeface="Abadi" panose="020B0604020104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dirty="0">
                          <a:effectLst/>
                          <a:latin typeface="Abadi" panose="020B0604020104020204" pitchFamily="34" charset="0"/>
                        </a:rPr>
                        <a:t>KNN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dirty="0">
                          <a:effectLst/>
                          <a:latin typeface="Abadi" panose="020B0604020104020204" pitchFamily="34" charset="0"/>
                        </a:rPr>
                        <a:t>0.848214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dirty="0">
                          <a:effectLst/>
                          <a:latin typeface="Abadi" panose="020B0604020104020204" pitchFamily="34" charset="0"/>
                        </a:rPr>
                        <a:t>0.833333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8484345"/>
                  </a:ext>
                </a:extLst>
              </a:tr>
              <a:tr h="0">
                <a:tc>
                  <a:txBody>
                    <a:bodyPr/>
                    <a:lstStyle/>
                    <a:p>
                      <a:pPr algn="r" fontAlgn="ctr"/>
                      <a:r>
                        <a:rPr lang="en-GB" b="1" dirty="0">
                          <a:effectLst/>
                          <a:latin typeface="Abadi" panose="020B0604020104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dirty="0">
                          <a:effectLst/>
                          <a:latin typeface="Abadi" panose="020B0604020104020204" pitchFamily="34" charset="0"/>
                        </a:rPr>
                        <a:t>SVM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dirty="0">
                          <a:effectLst/>
                          <a:latin typeface="Abadi" panose="020B0604020104020204" pitchFamily="34" charset="0"/>
                        </a:rPr>
                        <a:t>0.848214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dirty="0">
                          <a:effectLst/>
                          <a:latin typeface="Abadi" panose="020B0604020104020204" pitchFamily="34" charset="0"/>
                        </a:rPr>
                        <a:t>0.833333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6452726"/>
                  </a:ext>
                </a:extLst>
              </a:tr>
              <a:tr h="0">
                <a:tc>
                  <a:txBody>
                    <a:bodyPr/>
                    <a:lstStyle/>
                    <a:p>
                      <a:pPr algn="r" fontAlgn="ctr"/>
                      <a:r>
                        <a:rPr lang="en-GB" b="1" dirty="0">
                          <a:effectLst/>
                          <a:latin typeface="Abadi" panose="020B0604020104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dirty="0">
                          <a:effectLst/>
                          <a:latin typeface="Abadi" panose="020B0604020104020204" pitchFamily="34" charset="0"/>
                        </a:rPr>
                        <a:t>Logistic Regression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dirty="0">
                          <a:effectLst/>
                          <a:latin typeface="Abadi" panose="020B0604020104020204" pitchFamily="34" charset="0"/>
                        </a:rPr>
                        <a:t>0.846429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dirty="0">
                          <a:effectLst/>
                          <a:latin typeface="Abadi" panose="020B0604020104020204" pitchFamily="34" charset="0"/>
                        </a:rPr>
                        <a:t>0.833333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5264648"/>
                  </a:ext>
                </a:extLst>
              </a:tr>
            </a:tbl>
          </a:graphicData>
        </a:graphic>
      </p:graphicFrame>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096000" y="1683657"/>
            <a:ext cx="5189611" cy="4185331"/>
          </a:xfrm>
          <a:prstGeom prst="rect">
            <a:avLst/>
          </a:prstGeom>
        </p:spPr>
        <p:txBody>
          <a:bodyPr>
            <a:normAutofit/>
          </a:bodyPr>
          <a:lstStyle/>
          <a:p>
            <a:pPr>
              <a:lnSpc>
                <a:spcPct val="100000"/>
              </a:lnSpc>
              <a:spcBef>
                <a:spcPts val="1400"/>
              </a:spcBef>
            </a:pPr>
            <a:r>
              <a:rPr lang="en-GB" sz="1600" dirty="0">
                <a:latin typeface="Abadi" panose="020B0604020104020204" pitchFamily="34" charset="0"/>
              </a:rPr>
              <a:t>The confusion matrix is same for all the models (LR, SVM, Decision Tree, KNN)</a:t>
            </a:r>
          </a:p>
          <a:p>
            <a:pPr>
              <a:lnSpc>
                <a:spcPct val="100000"/>
              </a:lnSpc>
              <a:spcBef>
                <a:spcPts val="1400"/>
              </a:spcBef>
            </a:pPr>
            <a:r>
              <a:rPr lang="en-GB" sz="1600" dirty="0">
                <a:latin typeface="Abadi" panose="020B0604020104020204" pitchFamily="34" charset="0"/>
              </a:rPr>
              <a:t>Per the confusion matrix, the classifier made 18 predictions </a:t>
            </a:r>
          </a:p>
          <a:p>
            <a:pPr>
              <a:lnSpc>
                <a:spcPct val="100000"/>
              </a:lnSpc>
              <a:spcBef>
                <a:spcPts val="1400"/>
              </a:spcBef>
            </a:pPr>
            <a:r>
              <a:rPr lang="en-GB" sz="1600" dirty="0">
                <a:latin typeface="Abadi" panose="020B0604020104020204" pitchFamily="34" charset="0"/>
              </a:rPr>
              <a:t>12 scenarios were predicted Yes for landing, and they did land successfully (True positive) </a:t>
            </a:r>
          </a:p>
          <a:p>
            <a:pPr>
              <a:lnSpc>
                <a:spcPct val="100000"/>
              </a:lnSpc>
              <a:spcBef>
                <a:spcPts val="1400"/>
              </a:spcBef>
            </a:pPr>
            <a:r>
              <a:rPr lang="en-GB" sz="1600" dirty="0">
                <a:latin typeface="Abadi" panose="020B0604020104020204" pitchFamily="34" charset="0"/>
              </a:rPr>
              <a:t>3 scenarios (top left) were predicted No for landing, and they did not land (True negative) </a:t>
            </a:r>
          </a:p>
          <a:p>
            <a:pPr>
              <a:lnSpc>
                <a:spcPct val="100000"/>
              </a:lnSpc>
              <a:spcBef>
                <a:spcPts val="1400"/>
              </a:spcBef>
            </a:pPr>
            <a:r>
              <a:rPr lang="en-GB" sz="1600" dirty="0">
                <a:latin typeface="Abadi" panose="020B0604020104020204" pitchFamily="34" charset="0"/>
              </a:rPr>
              <a:t>3 scenarios (top right) were predicted Yes for landing, but they did not land successfully (False positive) </a:t>
            </a:r>
          </a:p>
          <a:p>
            <a:pPr>
              <a:lnSpc>
                <a:spcPct val="100000"/>
              </a:lnSpc>
              <a:spcBef>
                <a:spcPts val="1400"/>
              </a:spcBef>
            </a:pPr>
            <a:r>
              <a:rPr lang="en-GB" sz="1600" dirty="0">
                <a:latin typeface="Abadi" panose="020B0604020104020204" pitchFamily="34" charset="0"/>
              </a:rPr>
              <a:t>Overall, the classifier is correct about 83% of the time ((TP + TN) / Total) with a misclassification or error rate ((FP + FN) / Total) of about 16.5%</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latin typeface="Abadi" panose="020B0604020104020204" pitchFamily="34" charset="0"/>
            </a:endParaRPr>
          </a:p>
        </p:txBody>
      </p:sp>
      <p:pic>
        <p:nvPicPr>
          <p:cNvPr id="3" name="Picture 2">
            <a:extLst>
              <a:ext uri="{FF2B5EF4-FFF2-40B4-BE49-F238E27FC236}">
                <a16:creationId xmlns:a16="http://schemas.microsoft.com/office/drawing/2014/main" id="{5869A63F-CABD-5AEA-CC7B-1740EA228805}"/>
              </a:ext>
            </a:extLst>
          </p:cNvPr>
          <p:cNvPicPr>
            <a:picLocks noChangeAspect="1"/>
          </p:cNvPicPr>
          <p:nvPr/>
        </p:nvPicPr>
        <p:blipFill>
          <a:blip r:embed="rId3"/>
          <a:stretch>
            <a:fillRect/>
          </a:stretch>
        </p:blipFill>
        <p:spPr>
          <a:xfrm>
            <a:off x="770011" y="1683657"/>
            <a:ext cx="4890560" cy="4185331"/>
          </a:xfrm>
          <a:prstGeom prst="rect">
            <a:avLst/>
          </a:prstGeom>
          <a:ln>
            <a:solidFill>
              <a:schemeClr val="accent1"/>
            </a:solidFill>
          </a:ln>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stage of the launch is more likely to land successfully as the number of flights increase.</a:t>
            </a:r>
          </a:p>
          <a:p>
            <a:pPr>
              <a:lnSpc>
                <a:spcPct val="100000"/>
              </a:lnSpc>
              <a:spcBef>
                <a:spcPts val="1400"/>
              </a:spcBef>
            </a:pPr>
            <a:r>
              <a:rPr lang="en-US" sz="2200" dirty="0">
                <a:solidFill>
                  <a:schemeClr val="accent3">
                    <a:lumMod val="25000"/>
                  </a:schemeClr>
                </a:solidFill>
                <a:latin typeface="Abadi" panose="020B0604020104020204" pitchFamily="34" charset="0"/>
              </a:rPr>
              <a:t>There is no clear correlation between Payload Mass and success rates. However, they do appear to go up as payload increases.</a:t>
            </a:r>
          </a:p>
          <a:p>
            <a:pPr>
              <a:lnSpc>
                <a:spcPct val="100000"/>
              </a:lnSpc>
              <a:spcBef>
                <a:spcPts val="1400"/>
              </a:spcBef>
            </a:pPr>
            <a:r>
              <a:rPr lang="en-US" sz="2200" dirty="0">
                <a:solidFill>
                  <a:schemeClr val="accent3">
                    <a:lumMod val="25000"/>
                  </a:schemeClr>
                </a:solidFill>
                <a:latin typeface="Abadi" panose="020B0604020104020204" pitchFamily="34" charset="0"/>
              </a:rPr>
              <a:t>From 2013 to 2020 launch success rate increased by around 80%.</a:t>
            </a:r>
          </a:p>
          <a:p>
            <a:pPr>
              <a:lnSpc>
                <a:spcPct val="100000"/>
              </a:lnSpc>
              <a:spcBef>
                <a:spcPts val="1400"/>
              </a:spcBef>
            </a:pPr>
            <a:r>
              <a:rPr lang="en-US" sz="2200" dirty="0">
                <a:solidFill>
                  <a:schemeClr val="accent3">
                    <a:lumMod val="25000"/>
                  </a:schemeClr>
                </a:solidFill>
                <a:latin typeface="Abadi" panose="020B0604020104020204" pitchFamily="34" charset="0"/>
              </a:rPr>
              <a:t>Launch Site ‘CCAFS SLC-40’ has the lowest launch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Launch Site ‘KSC LC-39A’ has the highest launch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Orbit GTO has the lowest launch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Launch Sites appear to be located strategically near coastlines, railroads and highways whilst being a fair distance from cities.</a:t>
            </a:r>
          </a:p>
          <a:p>
            <a:pPr>
              <a:lnSpc>
                <a:spcPct val="100000"/>
              </a:lnSpc>
              <a:spcBef>
                <a:spcPts val="1400"/>
              </a:spcBef>
            </a:pPr>
            <a:r>
              <a:rPr lang="en-GB" sz="2200" dirty="0">
                <a:solidFill>
                  <a:schemeClr val="accent3">
                    <a:lumMod val="25000"/>
                  </a:schemeClr>
                </a:solidFill>
                <a:latin typeface="Abadi" panose="020B0604020104020204" pitchFamily="34" charset="0"/>
              </a:rPr>
              <a:t>The best performing Machine Learning </a:t>
            </a:r>
            <a:r>
              <a:rPr lang="en-GB" sz="2200" dirty="0" err="1">
                <a:solidFill>
                  <a:schemeClr val="accent3">
                    <a:lumMod val="25000"/>
                  </a:schemeClr>
                </a:solidFill>
                <a:latin typeface="Abadi" panose="020B0604020104020204" pitchFamily="34" charset="0"/>
              </a:rPr>
              <a:t>Classfication</a:t>
            </a:r>
            <a:r>
              <a:rPr lang="en-GB" sz="2200" dirty="0">
                <a:solidFill>
                  <a:schemeClr val="accent3">
                    <a:lumMod val="25000"/>
                  </a:schemeClr>
                </a:solidFill>
                <a:latin typeface="Abadi" panose="020B0604020104020204" pitchFamily="34" charset="0"/>
              </a:rPr>
              <a:t> Model is the Decision Tree with an accuracy of about 87.5%. When the models were scored on the test data, the accuracy score was about 83% for all models.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latin typeface="Abadi" panose="020B0604020104020204" pitchFamily="34" charset="0"/>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111202" cy="369332"/>
          </a:xfrm>
          <a:prstGeom prst="rect">
            <a:avLst/>
          </a:prstGeom>
          <a:solidFill>
            <a:srgbClr val="0948CB"/>
          </a:solidFill>
        </p:spPr>
        <p:txBody>
          <a:bodyPr wrap="none" rtlCol="0">
            <a:spAutoFit/>
          </a:bodyPr>
          <a:lstStyle/>
          <a:p>
            <a:r>
              <a:rPr lang="en-US" dirty="0">
                <a:solidFill>
                  <a:schemeClr val="bg1"/>
                </a:solidFill>
                <a:latin typeface="Abadi" panose="020B0604020104020204" pitchFamily="34" charset="0"/>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15334"/>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Web Scrapping was used for the launch records relating to Falcon 9 and Falcon Heavy.</a:t>
            </a:r>
          </a:p>
          <a:p>
            <a:pPr lvl="1">
              <a:lnSpc>
                <a:spcPct val="120000"/>
              </a:lnSpc>
              <a:spcBef>
                <a:spcPts val="1400"/>
              </a:spcBef>
            </a:pPr>
            <a:r>
              <a:rPr lang="en-US" sz="7600" dirty="0">
                <a:solidFill>
                  <a:schemeClr val="bg2">
                    <a:lumMod val="50000"/>
                  </a:schemeClr>
                </a:solidFill>
                <a:latin typeface="Abadi"/>
              </a:rPr>
              <a:t>SpaceX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Created labels for training the supervised models by converting launch outcomes in to training labels: 0 – Unsuccessful &amp; 1 – Successful.</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Created a column for ‘class’, standardized then transformed the data, split the data into test/train, find the most suitable classification model using test data.</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latin typeface="Abadi" panose="020B0604020104020204" pitchFamily="34" charset="0"/>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is where the data that will be used is gathered from available sources. The data can be structured, unstructured or semi-structured. In this project, the data was collected using two processes; SpaceX API AND Web scraping.</a:t>
            </a:r>
          </a:p>
          <a:p>
            <a:pPr marL="0" indent="0">
              <a:buNone/>
            </a:pPr>
            <a:endParaRPr lang="en-US" dirty="0">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latin typeface="Abadi" panose="020B0604020104020204" pitchFamily="34" charset="0"/>
            </a:endParaRPr>
          </a:p>
        </p:txBody>
      </p:sp>
      <p:graphicFrame>
        <p:nvGraphicFramePr>
          <p:cNvPr id="4" name="Diagram 3">
            <a:extLst>
              <a:ext uri="{FF2B5EF4-FFF2-40B4-BE49-F238E27FC236}">
                <a16:creationId xmlns:a16="http://schemas.microsoft.com/office/drawing/2014/main" id="{5716AD6A-282E-A696-85A2-0A638F33DCFF}"/>
              </a:ext>
            </a:extLst>
          </p:cNvPr>
          <p:cNvGraphicFramePr/>
          <p:nvPr>
            <p:extLst>
              <p:ext uri="{D42A27DB-BD31-4B8C-83A1-F6EECF244321}">
                <p14:modId xmlns:p14="http://schemas.microsoft.com/office/powerpoint/2010/main" val="2113957496"/>
              </p:ext>
            </p:extLst>
          </p:nvPr>
        </p:nvGraphicFramePr>
        <p:xfrm>
          <a:off x="770011" y="3655147"/>
          <a:ext cx="4784979" cy="2596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1903A402-513A-97C5-ABA7-79E8E22E9ECD}"/>
              </a:ext>
            </a:extLst>
          </p:cNvPr>
          <p:cNvGraphicFramePr/>
          <p:nvPr>
            <p:extLst>
              <p:ext uri="{D42A27DB-BD31-4B8C-83A1-F6EECF244321}">
                <p14:modId xmlns:p14="http://schemas.microsoft.com/office/powerpoint/2010/main" val="2747524928"/>
              </p:ext>
            </p:extLst>
          </p:nvPr>
        </p:nvGraphicFramePr>
        <p:xfrm>
          <a:off x="6096000" y="3629075"/>
          <a:ext cx="5189611" cy="259657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Rectangle 7">
            <a:extLst>
              <a:ext uri="{FF2B5EF4-FFF2-40B4-BE49-F238E27FC236}">
                <a16:creationId xmlns:a16="http://schemas.microsoft.com/office/drawing/2014/main" id="{175BEC5E-91E5-CE0C-F620-105BC9367F80}"/>
              </a:ext>
            </a:extLst>
          </p:cNvPr>
          <p:cNvSpPr/>
          <p:nvPr/>
        </p:nvSpPr>
        <p:spPr>
          <a:xfrm>
            <a:off x="1917971" y="3044765"/>
            <a:ext cx="2161169" cy="584775"/>
          </a:xfrm>
          <a:prstGeom prst="rect">
            <a:avLst/>
          </a:prstGeom>
          <a:noFill/>
        </p:spPr>
        <p:txBody>
          <a:bodyPr wrap="none" lIns="91440" tIns="45720" rIns="91440" bIns="45720">
            <a:spAutoFit/>
          </a:bodyPr>
          <a:lstStyle/>
          <a:p>
            <a:pPr algn="ctr"/>
            <a:r>
              <a:rPr lang="en-US" sz="3200" b="0" cap="none" spc="0" dirty="0">
                <a:ln w="0"/>
                <a:solidFill>
                  <a:schemeClr val="accent1"/>
                </a:solidFill>
                <a:effectLst>
                  <a:outerShdw blurRad="38100" dist="19050" dir="2700000" algn="tl" rotWithShape="0">
                    <a:schemeClr val="dk1">
                      <a:alpha val="40000"/>
                    </a:schemeClr>
                  </a:outerShdw>
                </a:effectLst>
                <a:latin typeface="Abadi" panose="020B0604020104020204" pitchFamily="34" charset="0"/>
              </a:rPr>
              <a:t>SpaceX API</a:t>
            </a:r>
          </a:p>
        </p:txBody>
      </p:sp>
      <p:sp>
        <p:nvSpPr>
          <p:cNvPr id="9" name="Rectangle 8">
            <a:extLst>
              <a:ext uri="{FF2B5EF4-FFF2-40B4-BE49-F238E27FC236}">
                <a16:creationId xmlns:a16="http://schemas.microsoft.com/office/drawing/2014/main" id="{C0ADDEE4-92E2-B2EA-482E-41D41AB23BD3}"/>
              </a:ext>
            </a:extLst>
          </p:cNvPr>
          <p:cNvSpPr/>
          <p:nvPr/>
        </p:nvSpPr>
        <p:spPr>
          <a:xfrm>
            <a:off x="7094668" y="3070372"/>
            <a:ext cx="2597186" cy="584775"/>
          </a:xfrm>
          <a:prstGeom prst="rect">
            <a:avLst/>
          </a:prstGeom>
          <a:noFill/>
        </p:spPr>
        <p:txBody>
          <a:bodyPr wrap="none" lIns="91440" tIns="45720" rIns="91440" bIns="45720">
            <a:spAutoFit/>
          </a:bodyPr>
          <a:lstStyle/>
          <a:p>
            <a:pPr algn="ctr"/>
            <a:r>
              <a:rPr lang="en-US" sz="3200" b="0" cap="none" spc="0" dirty="0">
                <a:ln w="0"/>
                <a:solidFill>
                  <a:schemeClr val="accent6"/>
                </a:solidFill>
                <a:effectLst>
                  <a:outerShdw blurRad="38100" dist="19050" dir="2700000" algn="tl" rotWithShape="0">
                    <a:schemeClr val="dk1">
                      <a:alpha val="40000"/>
                    </a:schemeClr>
                  </a:outerShdw>
                </a:effectLst>
                <a:latin typeface="Abadi" panose="020B0604020104020204" pitchFamily="34" charset="0"/>
              </a:rPr>
              <a:t>Web Scraping</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E80CD14F-9AB7-E227-A097-653559D06543}"/>
              </a:ext>
            </a:extLst>
          </p:cNvPr>
          <p:cNvGraphicFramePr/>
          <p:nvPr>
            <p:extLst>
              <p:ext uri="{D42A27DB-BD31-4B8C-83A1-F6EECF244321}">
                <p14:modId xmlns:p14="http://schemas.microsoft.com/office/powerpoint/2010/main" val="1508817644"/>
              </p:ext>
            </p:extLst>
          </p:nvPr>
        </p:nvGraphicFramePr>
        <p:xfrm>
          <a:off x="792252" y="1304819"/>
          <a:ext cx="10665720" cy="7191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AA47E3A6-BD03-3517-B019-43E2EC1C01BB}"/>
              </a:ext>
            </a:extLst>
          </p:cNvPr>
          <p:cNvPicPr>
            <a:picLocks noChangeAspect="1"/>
          </p:cNvPicPr>
          <p:nvPr/>
        </p:nvPicPr>
        <p:blipFill rotWithShape="1">
          <a:blip r:embed="rId8"/>
          <a:srcRect t="16028"/>
          <a:stretch/>
        </p:blipFill>
        <p:spPr>
          <a:xfrm>
            <a:off x="175630" y="4243228"/>
            <a:ext cx="4201161" cy="2383603"/>
          </a:xfrm>
          <a:prstGeom prst="rect">
            <a:avLst/>
          </a:prstGeom>
          <a:ln>
            <a:solidFill>
              <a:schemeClr val="accent1"/>
            </a:solidFill>
          </a:ln>
        </p:spPr>
      </p:pic>
      <p:pic>
        <p:nvPicPr>
          <p:cNvPr id="10" name="Picture 9">
            <a:extLst>
              <a:ext uri="{FF2B5EF4-FFF2-40B4-BE49-F238E27FC236}">
                <a16:creationId xmlns:a16="http://schemas.microsoft.com/office/drawing/2014/main" id="{22D73177-65E6-93BD-CED7-9456D94A8B9B}"/>
              </a:ext>
            </a:extLst>
          </p:cNvPr>
          <p:cNvPicPr>
            <a:picLocks noChangeAspect="1"/>
          </p:cNvPicPr>
          <p:nvPr/>
        </p:nvPicPr>
        <p:blipFill rotWithShape="1">
          <a:blip r:embed="rId9"/>
          <a:srcRect l="2452" t="5670" r="68674" b="5213"/>
          <a:stretch/>
        </p:blipFill>
        <p:spPr>
          <a:xfrm>
            <a:off x="2979506" y="2182770"/>
            <a:ext cx="1834784" cy="1799544"/>
          </a:xfrm>
          <a:prstGeom prst="rect">
            <a:avLst/>
          </a:prstGeom>
          <a:ln>
            <a:solidFill>
              <a:schemeClr val="accent1"/>
            </a:solidFill>
          </a:ln>
        </p:spPr>
      </p:pic>
      <p:pic>
        <p:nvPicPr>
          <p:cNvPr id="12" name="Picture 11">
            <a:extLst>
              <a:ext uri="{FF2B5EF4-FFF2-40B4-BE49-F238E27FC236}">
                <a16:creationId xmlns:a16="http://schemas.microsoft.com/office/drawing/2014/main" id="{AA5E7B90-4B51-452C-A710-AE3747F11E10}"/>
              </a:ext>
            </a:extLst>
          </p:cNvPr>
          <p:cNvPicPr>
            <a:picLocks noChangeAspect="1"/>
          </p:cNvPicPr>
          <p:nvPr/>
        </p:nvPicPr>
        <p:blipFill rotWithShape="1">
          <a:blip r:embed="rId10"/>
          <a:srcRect l="-472" r="49364"/>
          <a:stretch/>
        </p:blipFill>
        <p:spPr>
          <a:xfrm>
            <a:off x="4584437" y="4141076"/>
            <a:ext cx="3552696" cy="2485755"/>
          </a:xfrm>
          <a:prstGeom prst="rect">
            <a:avLst/>
          </a:prstGeom>
          <a:ln>
            <a:solidFill>
              <a:schemeClr val="accent1"/>
            </a:solidFill>
          </a:ln>
        </p:spPr>
      </p:pic>
      <p:pic>
        <p:nvPicPr>
          <p:cNvPr id="14" name="Picture 13">
            <a:extLst>
              <a:ext uri="{FF2B5EF4-FFF2-40B4-BE49-F238E27FC236}">
                <a16:creationId xmlns:a16="http://schemas.microsoft.com/office/drawing/2014/main" id="{94DF60D0-4CC8-E4D4-1722-F339ADBDB54B}"/>
              </a:ext>
            </a:extLst>
          </p:cNvPr>
          <p:cNvPicPr>
            <a:picLocks noChangeAspect="1"/>
          </p:cNvPicPr>
          <p:nvPr/>
        </p:nvPicPr>
        <p:blipFill rotWithShape="1">
          <a:blip r:embed="rId11"/>
          <a:srcRect l="-94" t="5345" r="49999" b="3196"/>
          <a:stretch/>
        </p:blipFill>
        <p:spPr>
          <a:xfrm>
            <a:off x="6649605" y="2135523"/>
            <a:ext cx="2886747" cy="1907787"/>
          </a:xfrm>
          <a:prstGeom prst="rect">
            <a:avLst/>
          </a:prstGeom>
          <a:ln>
            <a:solidFill>
              <a:schemeClr val="accent1"/>
            </a:solidFill>
          </a:ln>
        </p:spPr>
      </p:pic>
      <p:pic>
        <p:nvPicPr>
          <p:cNvPr id="16" name="Picture 15">
            <a:extLst>
              <a:ext uri="{FF2B5EF4-FFF2-40B4-BE49-F238E27FC236}">
                <a16:creationId xmlns:a16="http://schemas.microsoft.com/office/drawing/2014/main" id="{1CB05CA6-5F59-A76E-33CE-FE7053072614}"/>
              </a:ext>
            </a:extLst>
          </p:cNvPr>
          <p:cNvPicPr>
            <a:picLocks noChangeAspect="1"/>
          </p:cNvPicPr>
          <p:nvPr/>
        </p:nvPicPr>
        <p:blipFill rotWithShape="1">
          <a:blip r:embed="rId12"/>
          <a:srcRect t="36399" r="36721"/>
          <a:stretch/>
        </p:blipFill>
        <p:spPr>
          <a:xfrm>
            <a:off x="8269124" y="4186721"/>
            <a:ext cx="3634496" cy="1366460"/>
          </a:xfrm>
          <a:prstGeom prst="rect">
            <a:avLst/>
          </a:prstGeom>
          <a:ln>
            <a:solidFill>
              <a:schemeClr val="accent1"/>
            </a:solidFill>
          </a:ln>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latin typeface="Abadi" panose="020B0604020104020204" pitchFamily="34" charset="0"/>
            </a:endParaRPr>
          </a:p>
        </p:txBody>
      </p:sp>
      <p:graphicFrame>
        <p:nvGraphicFramePr>
          <p:cNvPr id="5" name="Diagram 4">
            <a:extLst>
              <a:ext uri="{FF2B5EF4-FFF2-40B4-BE49-F238E27FC236}">
                <a16:creationId xmlns:a16="http://schemas.microsoft.com/office/drawing/2014/main" id="{A1C8871C-05F2-56C6-4D55-7B48934AA48A}"/>
              </a:ext>
            </a:extLst>
          </p:cNvPr>
          <p:cNvGraphicFramePr/>
          <p:nvPr>
            <p:extLst>
              <p:ext uri="{D42A27DB-BD31-4B8C-83A1-F6EECF244321}">
                <p14:modId xmlns:p14="http://schemas.microsoft.com/office/powerpoint/2010/main" val="702088768"/>
              </p:ext>
            </p:extLst>
          </p:nvPr>
        </p:nvGraphicFramePr>
        <p:xfrm>
          <a:off x="792252" y="1304819"/>
          <a:ext cx="10665720" cy="7191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a:extLst>
              <a:ext uri="{FF2B5EF4-FFF2-40B4-BE49-F238E27FC236}">
                <a16:creationId xmlns:a16="http://schemas.microsoft.com/office/drawing/2014/main" id="{43887316-73E0-4D34-03AC-40BC596B9203}"/>
              </a:ext>
            </a:extLst>
          </p:cNvPr>
          <p:cNvPicPr>
            <a:picLocks noChangeAspect="1"/>
          </p:cNvPicPr>
          <p:nvPr/>
        </p:nvPicPr>
        <p:blipFill rotWithShape="1">
          <a:blip r:embed="rId9"/>
          <a:srcRect r="34797"/>
          <a:stretch/>
        </p:blipFill>
        <p:spPr>
          <a:xfrm>
            <a:off x="319966" y="2241129"/>
            <a:ext cx="3173247" cy="1896667"/>
          </a:xfrm>
          <a:prstGeom prst="rect">
            <a:avLst/>
          </a:prstGeom>
          <a:ln>
            <a:solidFill>
              <a:schemeClr val="accent1"/>
            </a:solidFill>
          </a:ln>
        </p:spPr>
      </p:pic>
      <p:pic>
        <p:nvPicPr>
          <p:cNvPr id="10" name="Picture 9">
            <a:extLst>
              <a:ext uri="{FF2B5EF4-FFF2-40B4-BE49-F238E27FC236}">
                <a16:creationId xmlns:a16="http://schemas.microsoft.com/office/drawing/2014/main" id="{1E67D9A4-E5A1-0C28-0FDB-479A8634EDE3}"/>
              </a:ext>
            </a:extLst>
          </p:cNvPr>
          <p:cNvPicPr>
            <a:picLocks noChangeAspect="1"/>
          </p:cNvPicPr>
          <p:nvPr/>
        </p:nvPicPr>
        <p:blipFill rotWithShape="1">
          <a:blip r:embed="rId10"/>
          <a:srcRect r="32908"/>
          <a:stretch/>
        </p:blipFill>
        <p:spPr>
          <a:xfrm>
            <a:off x="300915" y="4309561"/>
            <a:ext cx="3192298" cy="1163273"/>
          </a:xfrm>
          <a:prstGeom prst="rect">
            <a:avLst/>
          </a:prstGeom>
          <a:ln>
            <a:solidFill>
              <a:schemeClr val="accent1"/>
            </a:solidFill>
          </a:ln>
        </p:spPr>
      </p:pic>
      <p:pic>
        <p:nvPicPr>
          <p:cNvPr id="13" name="Picture 12">
            <a:extLst>
              <a:ext uri="{FF2B5EF4-FFF2-40B4-BE49-F238E27FC236}">
                <a16:creationId xmlns:a16="http://schemas.microsoft.com/office/drawing/2014/main" id="{8E9F068D-2C4E-696F-91D8-03C066F861F9}"/>
              </a:ext>
            </a:extLst>
          </p:cNvPr>
          <p:cNvPicPr>
            <a:picLocks noChangeAspect="1"/>
          </p:cNvPicPr>
          <p:nvPr/>
        </p:nvPicPr>
        <p:blipFill>
          <a:blip r:embed="rId11"/>
          <a:stretch>
            <a:fillRect/>
          </a:stretch>
        </p:blipFill>
        <p:spPr>
          <a:xfrm>
            <a:off x="300915" y="5644599"/>
            <a:ext cx="3192298" cy="966011"/>
          </a:xfrm>
          <a:prstGeom prst="rect">
            <a:avLst/>
          </a:prstGeom>
          <a:ln>
            <a:solidFill>
              <a:schemeClr val="accent1"/>
            </a:solidFill>
          </a:ln>
        </p:spPr>
      </p:pic>
      <p:pic>
        <p:nvPicPr>
          <p:cNvPr id="15" name="Picture 14">
            <a:extLst>
              <a:ext uri="{FF2B5EF4-FFF2-40B4-BE49-F238E27FC236}">
                <a16:creationId xmlns:a16="http://schemas.microsoft.com/office/drawing/2014/main" id="{CC748454-9F7F-334B-8AA3-C14D9C1FEA99}"/>
              </a:ext>
            </a:extLst>
          </p:cNvPr>
          <p:cNvPicPr>
            <a:picLocks noChangeAspect="1"/>
          </p:cNvPicPr>
          <p:nvPr/>
        </p:nvPicPr>
        <p:blipFill rotWithShape="1">
          <a:blip r:embed="rId12"/>
          <a:srcRect t="4599" r="44631" b="4512"/>
          <a:stretch/>
        </p:blipFill>
        <p:spPr>
          <a:xfrm>
            <a:off x="7860011" y="2253961"/>
            <a:ext cx="3425599" cy="1973839"/>
          </a:xfrm>
          <a:prstGeom prst="rect">
            <a:avLst/>
          </a:prstGeom>
          <a:ln>
            <a:solidFill>
              <a:schemeClr val="accent1"/>
            </a:solidFill>
          </a:ln>
        </p:spPr>
      </p:pic>
      <p:pic>
        <p:nvPicPr>
          <p:cNvPr id="17" name="Picture 16">
            <a:extLst>
              <a:ext uri="{FF2B5EF4-FFF2-40B4-BE49-F238E27FC236}">
                <a16:creationId xmlns:a16="http://schemas.microsoft.com/office/drawing/2014/main" id="{4D02A054-FD3F-BBAA-28DF-E47331EA9638}"/>
              </a:ext>
            </a:extLst>
          </p:cNvPr>
          <p:cNvPicPr>
            <a:picLocks noChangeAspect="1"/>
          </p:cNvPicPr>
          <p:nvPr/>
        </p:nvPicPr>
        <p:blipFill rotWithShape="1">
          <a:blip r:embed="rId13"/>
          <a:srcRect t="22006" r="34028"/>
          <a:stretch/>
        </p:blipFill>
        <p:spPr>
          <a:xfrm>
            <a:off x="7860012" y="4457752"/>
            <a:ext cx="3425599" cy="260011"/>
          </a:xfrm>
          <a:prstGeom prst="rect">
            <a:avLst/>
          </a:prstGeom>
          <a:ln>
            <a:solidFill>
              <a:schemeClr val="accent1"/>
            </a:solidFill>
          </a:ln>
        </p:spPr>
      </p:pic>
      <p:pic>
        <p:nvPicPr>
          <p:cNvPr id="19" name="Picture 18">
            <a:extLst>
              <a:ext uri="{FF2B5EF4-FFF2-40B4-BE49-F238E27FC236}">
                <a16:creationId xmlns:a16="http://schemas.microsoft.com/office/drawing/2014/main" id="{2E4523DC-CE29-A28C-E0E0-316481DAF5C8}"/>
              </a:ext>
            </a:extLst>
          </p:cNvPr>
          <p:cNvPicPr>
            <a:picLocks noChangeAspect="1"/>
          </p:cNvPicPr>
          <p:nvPr/>
        </p:nvPicPr>
        <p:blipFill>
          <a:blip r:embed="rId14"/>
          <a:stretch>
            <a:fillRect/>
          </a:stretch>
        </p:blipFill>
        <p:spPr>
          <a:xfrm>
            <a:off x="3634601" y="2241129"/>
            <a:ext cx="4058567" cy="4369481"/>
          </a:xfrm>
          <a:prstGeom prst="rect">
            <a:avLst/>
          </a:prstGeom>
          <a:ln>
            <a:solidFill>
              <a:schemeClr val="accent1"/>
            </a:solidFill>
          </a:ln>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4289</TotalTime>
  <Words>3588</Words>
  <Application>Microsoft Office PowerPoint</Application>
  <PresentationFormat>Widescreen</PresentationFormat>
  <Paragraphs>517</Paragraphs>
  <Slides>48</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48</vt:i4>
      </vt:variant>
    </vt:vector>
  </HeadingPairs>
  <TitlesOfParts>
    <vt:vector size="51" baseType="lpstr">
      <vt:lpstr>Abadi</vt:lpstr>
      <vt:lpstr>Arial</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Ryan Price (P152137)</cp:lastModifiedBy>
  <cp:revision>199</cp:revision>
  <dcterms:created xsi:type="dcterms:W3CDTF">2021-04-29T18:58:34Z</dcterms:created>
  <dcterms:modified xsi:type="dcterms:W3CDTF">2023-11-24T16:18:42Z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